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5" r:id="rId4"/>
  </p:sldMasterIdLst>
  <p:notesMasterIdLst>
    <p:notesMasterId r:id="rId13"/>
  </p:notesMasterIdLst>
  <p:sldIdLst>
    <p:sldId id="267" r:id="rId5"/>
    <p:sldId id="260" r:id="rId6"/>
    <p:sldId id="264" r:id="rId7"/>
    <p:sldId id="261" r:id="rId8"/>
    <p:sldId id="262" r:id="rId9"/>
    <p:sldId id="259"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F4D50B-DA51-49AC-9124-CB1218612250}" v="3" dt="2024-07-26T20:16:24.6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3" d="100"/>
          <a:sy n="123" d="100"/>
        </p:scale>
        <p:origin x="210"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y Moya" userId="S::camoya@microsoft.com::8e3b76ac-e9c5-40b1-8aba-ae7ad41a2041" providerId="AD" clId="Web-{92804FBE-6D8C-D093-79AA-685B27477A72}"/>
    <pc:docChg chg="addSld delSld modSld sldOrd">
      <pc:chgData name="Cathy Moya" userId="S::camoya@microsoft.com::8e3b76ac-e9c5-40b1-8aba-ae7ad41a2041" providerId="AD" clId="Web-{92804FBE-6D8C-D093-79AA-685B27477A72}" dt="2024-07-15T23:52:42.979" v="466"/>
      <pc:docMkLst>
        <pc:docMk/>
      </pc:docMkLst>
      <pc:sldChg chg="modSp">
        <pc:chgData name="Cathy Moya" userId="S::camoya@microsoft.com::8e3b76ac-e9c5-40b1-8aba-ae7ad41a2041" providerId="AD" clId="Web-{92804FBE-6D8C-D093-79AA-685B27477A72}" dt="2024-07-15T23:47:55.678" v="430"/>
        <pc:sldMkLst>
          <pc:docMk/>
          <pc:sldMk cId="3241347273" sldId="259"/>
        </pc:sldMkLst>
        <pc:spChg chg="mod">
          <ac:chgData name="Cathy Moya" userId="S::camoya@microsoft.com::8e3b76ac-e9c5-40b1-8aba-ae7ad41a2041" providerId="AD" clId="Web-{92804FBE-6D8C-D093-79AA-685B27477A72}" dt="2024-07-15T23:38:32.654" v="58"/>
          <ac:spMkLst>
            <pc:docMk/>
            <pc:sldMk cId="3241347273" sldId="259"/>
            <ac:spMk id="18" creationId="{A5F82AE3-02FB-F1CA-83E9-1FC8D2119F19}"/>
          </ac:spMkLst>
        </pc:spChg>
        <pc:picChg chg="mod">
          <ac:chgData name="Cathy Moya" userId="S::camoya@microsoft.com::8e3b76ac-e9c5-40b1-8aba-ae7ad41a2041" providerId="AD" clId="Web-{92804FBE-6D8C-D093-79AA-685B27477A72}" dt="2024-07-15T23:46:46.189" v="413"/>
          <ac:picMkLst>
            <pc:docMk/>
            <pc:sldMk cId="3241347273" sldId="259"/>
            <ac:picMk id="2" creationId="{18D4C213-F39F-6988-59DC-57FDA129012B}"/>
          </ac:picMkLst>
        </pc:picChg>
        <pc:picChg chg="mod">
          <ac:chgData name="Cathy Moya" userId="S::camoya@microsoft.com::8e3b76ac-e9c5-40b1-8aba-ae7ad41a2041" providerId="AD" clId="Web-{92804FBE-6D8C-D093-79AA-685B27477A72}" dt="2024-07-15T23:47:55.678" v="430"/>
          <ac:picMkLst>
            <pc:docMk/>
            <pc:sldMk cId="3241347273" sldId="259"/>
            <ac:picMk id="4" creationId="{CA989628-7211-9B83-E4F7-11615948C45F}"/>
          </ac:picMkLst>
        </pc:picChg>
      </pc:sldChg>
      <pc:sldChg chg="addSp modSp ord">
        <pc:chgData name="Cathy Moya" userId="S::camoya@microsoft.com::8e3b76ac-e9c5-40b1-8aba-ae7ad41a2041" providerId="AD" clId="Web-{92804FBE-6D8C-D093-79AA-685B27477A72}" dt="2024-07-15T23:45:08.088" v="393"/>
        <pc:sldMkLst>
          <pc:docMk/>
          <pc:sldMk cId="155450070" sldId="260"/>
        </pc:sldMkLst>
        <pc:spChg chg="mod">
          <ac:chgData name="Cathy Moya" userId="S::camoya@microsoft.com::8e3b76ac-e9c5-40b1-8aba-ae7ad41a2041" providerId="AD" clId="Web-{92804FBE-6D8C-D093-79AA-685B27477A72}" dt="2024-07-15T23:37:17.649" v="11"/>
          <ac:spMkLst>
            <pc:docMk/>
            <pc:sldMk cId="155450070" sldId="260"/>
            <ac:spMk id="18" creationId="{A5F82AE3-02FB-F1CA-83E9-1FC8D2119F19}"/>
          </ac:spMkLst>
        </pc:spChg>
        <pc:grpChg chg="add mod">
          <ac:chgData name="Cathy Moya" userId="S::camoya@microsoft.com::8e3b76ac-e9c5-40b1-8aba-ae7ad41a2041" providerId="AD" clId="Web-{92804FBE-6D8C-D093-79AA-685B27477A72}" dt="2024-07-15T23:45:08.088" v="393"/>
          <ac:grpSpMkLst>
            <pc:docMk/>
            <pc:sldMk cId="155450070" sldId="260"/>
            <ac:grpSpMk id="2" creationId="{40599C36-C996-90E1-6481-D8A051B777D8}"/>
          </ac:grpSpMkLst>
        </pc:grpChg>
      </pc:sldChg>
      <pc:sldChg chg="addSp modSp ord">
        <pc:chgData name="Cathy Moya" userId="S::camoya@microsoft.com::8e3b76ac-e9c5-40b1-8aba-ae7ad41a2041" providerId="AD" clId="Web-{92804FBE-6D8C-D093-79AA-685B27477A72}" dt="2024-07-15T23:52:23.306" v="462"/>
        <pc:sldMkLst>
          <pc:docMk/>
          <pc:sldMk cId="1340494444" sldId="261"/>
        </pc:sldMkLst>
        <pc:spChg chg="add mod">
          <ac:chgData name="Cathy Moya" userId="S::camoya@microsoft.com::8e3b76ac-e9c5-40b1-8aba-ae7ad41a2041" providerId="AD" clId="Web-{92804FBE-6D8C-D093-79AA-685B27477A72}" dt="2024-07-15T23:38:18.262" v="56" actId="14100"/>
          <ac:spMkLst>
            <pc:docMk/>
            <pc:sldMk cId="1340494444" sldId="261"/>
            <ac:spMk id="7" creationId="{ABFA294F-2F4D-7C87-7B41-3B9B8F537B72}"/>
          </ac:spMkLst>
        </pc:spChg>
        <pc:grpChg chg="mod">
          <ac:chgData name="Cathy Moya" userId="S::camoya@microsoft.com::8e3b76ac-e9c5-40b1-8aba-ae7ad41a2041" providerId="AD" clId="Web-{92804FBE-6D8C-D093-79AA-685B27477A72}" dt="2024-07-15T23:52:23.306" v="462"/>
          <ac:grpSpMkLst>
            <pc:docMk/>
            <pc:sldMk cId="1340494444" sldId="261"/>
            <ac:grpSpMk id="13" creationId="{28D01D09-E969-9A18-5ABF-80ED968E7E76}"/>
          </ac:grpSpMkLst>
        </pc:grpChg>
        <pc:picChg chg="mod">
          <ac:chgData name="Cathy Moya" userId="S::camoya@microsoft.com::8e3b76ac-e9c5-40b1-8aba-ae7ad41a2041" providerId="AD" clId="Web-{92804FBE-6D8C-D093-79AA-685B27477A72}" dt="2024-07-15T23:45:40.762" v="398"/>
          <ac:picMkLst>
            <pc:docMk/>
            <pc:sldMk cId="1340494444" sldId="261"/>
            <ac:picMk id="6" creationId="{13B8576A-11A8-8453-4A70-F8315E30A074}"/>
          </ac:picMkLst>
        </pc:picChg>
        <pc:picChg chg="mod">
          <ac:chgData name="Cathy Moya" userId="S::camoya@microsoft.com::8e3b76ac-e9c5-40b1-8aba-ae7ad41a2041" providerId="AD" clId="Web-{92804FBE-6D8C-D093-79AA-685B27477A72}" dt="2024-07-15T23:45:40.887" v="399"/>
          <ac:picMkLst>
            <pc:docMk/>
            <pc:sldMk cId="1340494444" sldId="261"/>
            <ac:picMk id="8" creationId="{2CDA3359-A076-367F-44C2-B2475B515560}"/>
          </ac:picMkLst>
        </pc:picChg>
        <pc:picChg chg="mod">
          <ac:chgData name="Cathy Moya" userId="S::camoya@microsoft.com::8e3b76ac-e9c5-40b1-8aba-ae7ad41a2041" providerId="AD" clId="Web-{92804FBE-6D8C-D093-79AA-685B27477A72}" dt="2024-07-15T23:45:41.012" v="400"/>
          <ac:picMkLst>
            <pc:docMk/>
            <pc:sldMk cId="1340494444" sldId="261"/>
            <ac:picMk id="10" creationId="{F506780B-5DAB-D213-3FA2-523C170A91C3}"/>
          </ac:picMkLst>
        </pc:picChg>
        <pc:picChg chg="mod">
          <ac:chgData name="Cathy Moya" userId="S::camoya@microsoft.com::8e3b76ac-e9c5-40b1-8aba-ae7ad41a2041" providerId="AD" clId="Web-{92804FBE-6D8C-D093-79AA-685B27477A72}" dt="2024-07-15T23:45:41.137" v="401"/>
          <ac:picMkLst>
            <pc:docMk/>
            <pc:sldMk cId="1340494444" sldId="261"/>
            <ac:picMk id="12" creationId="{F8FC0401-7851-2F9A-AF99-67DBBFF9376D}"/>
          </ac:picMkLst>
        </pc:picChg>
      </pc:sldChg>
      <pc:sldChg chg="modSp ord">
        <pc:chgData name="Cathy Moya" userId="S::camoya@microsoft.com::8e3b76ac-e9c5-40b1-8aba-ae7ad41a2041" providerId="AD" clId="Web-{92804FBE-6D8C-D093-79AA-685B27477A72}" dt="2024-07-15T23:52:33.682" v="463"/>
        <pc:sldMkLst>
          <pc:docMk/>
          <pc:sldMk cId="1363810412" sldId="262"/>
        </pc:sldMkLst>
        <pc:spChg chg="mod">
          <ac:chgData name="Cathy Moya" userId="S::camoya@microsoft.com::8e3b76ac-e9c5-40b1-8aba-ae7ad41a2041" providerId="AD" clId="Web-{92804FBE-6D8C-D093-79AA-685B27477A72}" dt="2024-07-15T23:38:26.685" v="57"/>
          <ac:spMkLst>
            <pc:docMk/>
            <pc:sldMk cId="1363810412" sldId="262"/>
            <ac:spMk id="15" creationId="{F46E6552-8679-F233-9599-60EA96EC9446}"/>
          </ac:spMkLst>
        </pc:spChg>
        <pc:spChg chg="mod">
          <ac:chgData name="Cathy Moya" userId="S::camoya@microsoft.com::8e3b76ac-e9c5-40b1-8aba-ae7ad41a2041" providerId="AD" clId="Web-{92804FBE-6D8C-D093-79AA-685B27477A72}" dt="2024-07-15T23:52:33.682" v="463"/>
          <ac:spMkLst>
            <pc:docMk/>
            <pc:sldMk cId="1363810412" sldId="262"/>
            <ac:spMk id="17" creationId="{C47A7B22-2088-DED0-A6F3-85477B0F15E4}"/>
          </ac:spMkLst>
        </pc:spChg>
        <pc:picChg chg="mod">
          <ac:chgData name="Cathy Moya" userId="S::camoya@microsoft.com::8e3b76ac-e9c5-40b1-8aba-ae7ad41a2041" providerId="AD" clId="Web-{92804FBE-6D8C-D093-79AA-685B27477A72}" dt="2024-07-15T23:46:23.922" v="410"/>
          <ac:picMkLst>
            <pc:docMk/>
            <pc:sldMk cId="1363810412" sldId="262"/>
            <ac:picMk id="14" creationId="{BC54B5CE-B2BB-23A8-201A-628500BBE697}"/>
          </ac:picMkLst>
        </pc:picChg>
      </pc:sldChg>
      <pc:sldChg chg="del">
        <pc:chgData name="Cathy Moya" userId="S::camoya@microsoft.com::8e3b76ac-e9c5-40b1-8aba-ae7ad41a2041" providerId="AD" clId="Web-{92804FBE-6D8C-D093-79AA-685B27477A72}" dt="2024-07-15T23:36:15.457" v="5"/>
        <pc:sldMkLst>
          <pc:docMk/>
          <pc:sldMk cId="2022489977" sldId="263"/>
        </pc:sldMkLst>
      </pc:sldChg>
      <pc:sldChg chg="modSp ord">
        <pc:chgData name="Cathy Moya" userId="S::camoya@microsoft.com::8e3b76ac-e9c5-40b1-8aba-ae7ad41a2041" providerId="AD" clId="Web-{92804FBE-6D8C-D093-79AA-685B27477A72}" dt="2024-07-15T23:45:26.699" v="397"/>
        <pc:sldMkLst>
          <pc:docMk/>
          <pc:sldMk cId="216296001" sldId="264"/>
        </pc:sldMkLst>
        <pc:spChg chg="mod">
          <ac:chgData name="Cathy Moya" userId="S::camoya@microsoft.com::8e3b76ac-e9c5-40b1-8aba-ae7ad41a2041" providerId="AD" clId="Web-{92804FBE-6D8C-D093-79AA-685B27477A72}" dt="2024-07-15T23:37:22.477" v="12"/>
          <ac:spMkLst>
            <pc:docMk/>
            <pc:sldMk cId="216296001" sldId="264"/>
            <ac:spMk id="18" creationId="{A5F82AE3-02FB-F1CA-83E9-1FC8D2119F19}"/>
          </ac:spMkLst>
        </pc:spChg>
        <pc:picChg chg="mod">
          <ac:chgData name="Cathy Moya" userId="S::camoya@microsoft.com::8e3b76ac-e9c5-40b1-8aba-ae7ad41a2041" providerId="AD" clId="Web-{92804FBE-6D8C-D093-79AA-685B27477A72}" dt="2024-07-15T23:45:26.652" v="394"/>
          <ac:picMkLst>
            <pc:docMk/>
            <pc:sldMk cId="216296001" sldId="264"/>
            <ac:picMk id="7" creationId="{4A32ECF4-3294-1667-FAD9-3DC586532C50}"/>
          </ac:picMkLst>
        </pc:picChg>
        <pc:picChg chg="mod">
          <ac:chgData name="Cathy Moya" userId="S::camoya@microsoft.com::8e3b76ac-e9c5-40b1-8aba-ae7ad41a2041" providerId="AD" clId="Web-{92804FBE-6D8C-D093-79AA-685B27477A72}" dt="2024-07-15T23:45:26.668" v="395"/>
          <ac:picMkLst>
            <pc:docMk/>
            <pc:sldMk cId="216296001" sldId="264"/>
            <ac:picMk id="9" creationId="{B8B90554-4293-F30E-8179-70C78F1B710E}"/>
          </ac:picMkLst>
        </pc:picChg>
        <pc:picChg chg="mod">
          <ac:chgData name="Cathy Moya" userId="S::camoya@microsoft.com::8e3b76ac-e9c5-40b1-8aba-ae7ad41a2041" providerId="AD" clId="Web-{92804FBE-6D8C-D093-79AA-685B27477A72}" dt="2024-07-15T23:45:26.683" v="396"/>
          <ac:picMkLst>
            <pc:docMk/>
            <pc:sldMk cId="216296001" sldId="264"/>
            <ac:picMk id="21" creationId="{AEA621A6-5AEA-9360-593A-17A0990988F0}"/>
          </ac:picMkLst>
        </pc:picChg>
        <pc:picChg chg="mod">
          <ac:chgData name="Cathy Moya" userId="S::camoya@microsoft.com::8e3b76ac-e9c5-40b1-8aba-ae7ad41a2041" providerId="AD" clId="Web-{92804FBE-6D8C-D093-79AA-685B27477A72}" dt="2024-07-15T23:45:26.699" v="397"/>
          <ac:picMkLst>
            <pc:docMk/>
            <pc:sldMk cId="216296001" sldId="264"/>
            <ac:picMk id="23" creationId="{8F72D44E-C645-3774-FFA4-DFE61E4EFB12}"/>
          </ac:picMkLst>
        </pc:picChg>
      </pc:sldChg>
      <pc:sldChg chg="modSp">
        <pc:chgData name="Cathy Moya" userId="S::camoya@microsoft.com::8e3b76ac-e9c5-40b1-8aba-ae7ad41a2041" providerId="AD" clId="Web-{92804FBE-6D8C-D093-79AA-685B27477A72}" dt="2024-07-15T23:51:03.894" v="445"/>
        <pc:sldMkLst>
          <pc:docMk/>
          <pc:sldMk cId="2614200705" sldId="265"/>
        </pc:sldMkLst>
        <pc:spChg chg="mod">
          <ac:chgData name="Cathy Moya" userId="S::camoya@microsoft.com::8e3b76ac-e9c5-40b1-8aba-ae7ad41a2041" providerId="AD" clId="Web-{92804FBE-6D8C-D093-79AA-685B27477A72}" dt="2024-07-15T23:38:44.936" v="59"/>
          <ac:spMkLst>
            <pc:docMk/>
            <pc:sldMk cId="2614200705" sldId="265"/>
            <ac:spMk id="18" creationId="{A5F82AE3-02FB-F1CA-83E9-1FC8D2119F19}"/>
          </ac:spMkLst>
        </pc:spChg>
        <pc:picChg chg="mod">
          <ac:chgData name="Cathy Moya" userId="S::camoya@microsoft.com::8e3b76ac-e9c5-40b1-8aba-ae7ad41a2041" providerId="AD" clId="Web-{92804FBE-6D8C-D093-79AA-685B27477A72}" dt="2024-07-15T23:50:12.531" v="439"/>
          <ac:picMkLst>
            <pc:docMk/>
            <pc:sldMk cId="2614200705" sldId="265"/>
            <ac:picMk id="6" creationId="{D718A4D5-17A5-9D65-74D5-D15190A104E9}"/>
          </ac:picMkLst>
        </pc:picChg>
        <pc:picChg chg="mod">
          <ac:chgData name="Cathy Moya" userId="S::camoya@microsoft.com::8e3b76ac-e9c5-40b1-8aba-ae7ad41a2041" providerId="AD" clId="Web-{92804FBE-6D8C-D093-79AA-685B27477A72}" dt="2024-07-15T23:51:03.894" v="445"/>
          <ac:picMkLst>
            <pc:docMk/>
            <pc:sldMk cId="2614200705" sldId="265"/>
            <ac:picMk id="7" creationId="{25A8EA67-60FC-0F52-0E44-EDC9059002F6}"/>
          </ac:picMkLst>
        </pc:picChg>
      </pc:sldChg>
      <pc:sldChg chg="modSp">
        <pc:chgData name="Cathy Moya" userId="S::camoya@microsoft.com::8e3b76ac-e9c5-40b1-8aba-ae7ad41a2041" providerId="AD" clId="Web-{92804FBE-6D8C-D093-79AA-685B27477A72}" dt="2024-07-15T23:52:42.979" v="466"/>
        <pc:sldMkLst>
          <pc:docMk/>
          <pc:sldMk cId="4136834107" sldId="266"/>
        </pc:sldMkLst>
        <pc:spChg chg="mod">
          <ac:chgData name="Cathy Moya" userId="S::camoya@microsoft.com::8e3b76ac-e9c5-40b1-8aba-ae7ad41a2041" providerId="AD" clId="Web-{92804FBE-6D8C-D093-79AA-685B27477A72}" dt="2024-07-15T23:38:50.390" v="60"/>
          <ac:spMkLst>
            <pc:docMk/>
            <pc:sldMk cId="4136834107" sldId="266"/>
            <ac:spMk id="18" creationId="{A5F82AE3-02FB-F1CA-83E9-1FC8D2119F19}"/>
          </ac:spMkLst>
        </pc:spChg>
        <pc:picChg chg="mod">
          <ac:chgData name="Cathy Moya" userId="S::camoya@microsoft.com::8e3b76ac-e9c5-40b1-8aba-ae7ad41a2041" providerId="AD" clId="Web-{92804FBE-6D8C-D093-79AA-685B27477A72}" dt="2024-07-15T23:52:07.024" v="461"/>
          <ac:picMkLst>
            <pc:docMk/>
            <pc:sldMk cId="4136834107" sldId="266"/>
            <ac:picMk id="11" creationId="{E1CFCF06-6A1D-AD38-9ECB-9A4895ADD83D}"/>
          </ac:picMkLst>
        </pc:picChg>
        <pc:picChg chg="mod">
          <ac:chgData name="Cathy Moya" userId="S::camoya@microsoft.com::8e3b76ac-e9c5-40b1-8aba-ae7ad41a2041" providerId="AD" clId="Web-{92804FBE-6D8C-D093-79AA-685B27477A72}" dt="2024-07-15T23:51:21.927" v="449"/>
          <ac:picMkLst>
            <pc:docMk/>
            <pc:sldMk cId="4136834107" sldId="266"/>
            <ac:picMk id="15" creationId="{0E5583F3-ABE9-14DC-241E-3C3C05F6297D}"/>
          </ac:picMkLst>
        </pc:picChg>
        <pc:cxnChg chg="mod">
          <ac:chgData name="Cathy Moya" userId="S::camoya@microsoft.com::8e3b76ac-e9c5-40b1-8aba-ae7ad41a2041" providerId="AD" clId="Web-{92804FBE-6D8C-D093-79AA-685B27477A72}" dt="2024-07-15T23:52:38.589" v="464"/>
          <ac:cxnSpMkLst>
            <pc:docMk/>
            <pc:sldMk cId="4136834107" sldId="266"/>
            <ac:cxnSpMk id="12" creationId="{6F0AFD1C-4E7F-11E6-02DE-1953CE581DF8}"/>
          </ac:cxnSpMkLst>
        </pc:cxnChg>
        <pc:cxnChg chg="mod">
          <ac:chgData name="Cathy Moya" userId="S::camoya@microsoft.com::8e3b76ac-e9c5-40b1-8aba-ae7ad41a2041" providerId="AD" clId="Web-{92804FBE-6D8C-D093-79AA-685B27477A72}" dt="2024-07-15T23:52:40.667" v="465"/>
          <ac:cxnSpMkLst>
            <pc:docMk/>
            <pc:sldMk cId="4136834107" sldId="266"/>
            <ac:cxnSpMk id="13" creationId="{8DB9BDD4-AB5C-A884-2394-E49238C45662}"/>
          </ac:cxnSpMkLst>
        </pc:cxnChg>
        <pc:cxnChg chg="mod">
          <ac:chgData name="Cathy Moya" userId="S::camoya@microsoft.com::8e3b76ac-e9c5-40b1-8aba-ae7ad41a2041" providerId="AD" clId="Web-{92804FBE-6D8C-D093-79AA-685B27477A72}" dt="2024-07-15T23:52:42.979" v="466"/>
          <ac:cxnSpMkLst>
            <pc:docMk/>
            <pc:sldMk cId="4136834107" sldId="266"/>
            <ac:cxnSpMk id="14" creationId="{B6C21D1D-D81B-E859-7CF3-B26F87F68A25}"/>
          </ac:cxnSpMkLst>
        </pc:cxnChg>
      </pc:sldChg>
      <pc:sldChg chg="addSp delSp modSp new ord">
        <pc:chgData name="Cathy Moya" userId="S::camoya@microsoft.com::8e3b76ac-e9c5-40b1-8aba-ae7ad41a2041" providerId="AD" clId="Web-{92804FBE-6D8C-D093-79AA-685B27477A72}" dt="2024-07-15T23:44:18.757" v="385" actId="20577"/>
        <pc:sldMkLst>
          <pc:docMk/>
          <pc:sldMk cId="2556907448" sldId="267"/>
        </pc:sldMkLst>
        <pc:spChg chg="del">
          <ac:chgData name="Cathy Moya" userId="S::camoya@microsoft.com::8e3b76ac-e9c5-40b1-8aba-ae7ad41a2041" providerId="AD" clId="Web-{92804FBE-6D8C-D093-79AA-685B27477A72}" dt="2024-07-15T23:37:06.773" v="10"/>
          <ac:spMkLst>
            <pc:docMk/>
            <pc:sldMk cId="2556907448" sldId="267"/>
            <ac:spMk id="2" creationId="{C069050F-F1E6-8083-C0C7-DC815380C4AD}"/>
          </ac:spMkLst>
        </pc:spChg>
        <pc:spChg chg="del">
          <ac:chgData name="Cathy Moya" userId="S::camoya@microsoft.com::8e3b76ac-e9c5-40b1-8aba-ae7ad41a2041" providerId="AD" clId="Web-{92804FBE-6D8C-D093-79AA-685B27477A72}" dt="2024-07-15T23:36:39.943" v="9"/>
          <ac:spMkLst>
            <pc:docMk/>
            <pc:sldMk cId="2556907448" sldId="267"/>
            <ac:spMk id="3" creationId="{A08B010E-3025-39F3-A4FC-AE7F404BAF3E}"/>
          </ac:spMkLst>
        </pc:spChg>
        <pc:spChg chg="add mod">
          <ac:chgData name="Cathy Moya" userId="S::camoya@microsoft.com::8e3b76ac-e9c5-40b1-8aba-ae7ad41a2041" providerId="AD" clId="Web-{92804FBE-6D8C-D093-79AA-685B27477A72}" dt="2024-07-15T23:42:18.826" v="284" actId="20577"/>
          <ac:spMkLst>
            <pc:docMk/>
            <pc:sldMk cId="2556907448" sldId="267"/>
            <ac:spMk id="5" creationId="{FC6E523C-3D0D-6CC9-86FE-3C589A78D97E}"/>
          </ac:spMkLst>
        </pc:spChg>
        <pc:spChg chg="add mod">
          <ac:chgData name="Cathy Moya" userId="S::camoya@microsoft.com::8e3b76ac-e9c5-40b1-8aba-ae7ad41a2041" providerId="AD" clId="Web-{92804FBE-6D8C-D093-79AA-685B27477A72}" dt="2024-07-15T23:44:18.757" v="385" actId="20577"/>
          <ac:spMkLst>
            <pc:docMk/>
            <pc:sldMk cId="2556907448" sldId="267"/>
            <ac:spMk id="7" creationId="{01FB8AD3-50FE-C807-F466-7B555630BF26}"/>
          </ac:spMkLst>
        </pc:spChg>
      </pc:sldChg>
    </pc:docChg>
  </pc:docChgLst>
  <pc:docChgLst>
    <pc:chgData name="Sean Kerawala" userId="afb86731-4137-4eaa-9805-c32dfe7b644f" providerId="ADAL" clId="{0BF4D50B-DA51-49AC-9124-CB1218612250}"/>
    <pc:docChg chg="modSld">
      <pc:chgData name="Sean Kerawala" userId="afb86731-4137-4eaa-9805-c32dfe7b644f" providerId="ADAL" clId="{0BF4D50B-DA51-49AC-9124-CB1218612250}" dt="2024-07-26T20:18:07.702" v="131" actId="20577"/>
      <pc:docMkLst>
        <pc:docMk/>
      </pc:docMkLst>
      <pc:sldChg chg="modSp mod">
        <pc:chgData name="Sean Kerawala" userId="afb86731-4137-4eaa-9805-c32dfe7b644f" providerId="ADAL" clId="{0BF4D50B-DA51-49AC-9124-CB1218612250}" dt="2024-07-26T20:18:07.702" v="131" actId="20577"/>
        <pc:sldMkLst>
          <pc:docMk/>
          <pc:sldMk cId="2556907448" sldId="267"/>
        </pc:sldMkLst>
        <pc:spChg chg="mod">
          <ac:chgData name="Sean Kerawala" userId="afb86731-4137-4eaa-9805-c32dfe7b644f" providerId="ADAL" clId="{0BF4D50B-DA51-49AC-9124-CB1218612250}" dt="2024-07-26T20:18:07.702" v="131" actId="20577"/>
          <ac:spMkLst>
            <pc:docMk/>
            <pc:sldMk cId="2556907448" sldId="267"/>
            <ac:spMk id="5" creationId="{FC6E523C-3D0D-6CC9-86FE-3C589A78D97E}"/>
          </ac:spMkLst>
        </pc:spChg>
        <pc:spChg chg="mod">
          <ac:chgData name="Sean Kerawala" userId="afb86731-4137-4eaa-9805-c32dfe7b644f" providerId="ADAL" clId="{0BF4D50B-DA51-49AC-9124-CB1218612250}" dt="2024-07-26T20:17:29.555" v="102" actId="20577"/>
          <ac:spMkLst>
            <pc:docMk/>
            <pc:sldMk cId="2556907448" sldId="267"/>
            <ac:spMk id="7" creationId="{01FB8AD3-50FE-C807-F466-7B555630BF26}"/>
          </ac:spMkLst>
        </pc:spChg>
      </pc:sldChg>
    </pc:docChg>
  </pc:docChgLst>
  <pc:docChgLst>
    <pc:chgData name="Cathy Moya" userId="8e3b76ac-e9c5-40b1-8aba-ae7ad41a2041" providerId="ADAL" clId="{B1F8C750-AC99-4453-921C-4E98452B7A05}"/>
    <pc:docChg chg="undo custSel modSld">
      <pc:chgData name="Cathy Moya" userId="8e3b76ac-e9c5-40b1-8aba-ae7ad41a2041" providerId="ADAL" clId="{B1F8C750-AC99-4453-921C-4E98452B7A05}" dt="2024-07-15T23:57:37.809" v="26" actId="13244"/>
      <pc:docMkLst>
        <pc:docMk/>
      </pc:docMkLst>
      <pc:sldChg chg="modSp mod">
        <pc:chgData name="Cathy Moya" userId="8e3b76ac-e9c5-40b1-8aba-ae7ad41a2041" providerId="ADAL" clId="{B1F8C750-AC99-4453-921C-4E98452B7A05}" dt="2024-07-15T23:56:43.712" v="21" actId="13244"/>
        <pc:sldMkLst>
          <pc:docMk/>
          <pc:sldMk cId="3241347273" sldId="259"/>
        </pc:sldMkLst>
        <pc:spChg chg="ord">
          <ac:chgData name="Cathy Moya" userId="8e3b76ac-e9c5-40b1-8aba-ae7ad41a2041" providerId="ADAL" clId="{B1F8C750-AC99-4453-921C-4E98452B7A05}" dt="2024-07-15T23:56:37.745" v="19" actId="13244"/>
          <ac:spMkLst>
            <pc:docMk/>
            <pc:sldMk cId="3241347273" sldId="259"/>
            <ac:spMk id="26" creationId="{7468DE64-F97E-E428-A18E-8FAD43F29FF5}"/>
          </ac:spMkLst>
        </pc:spChg>
        <pc:spChg chg="ord">
          <ac:chgData name="Cathy Moya" userId="8e3b76ac-e9c5-40b1-8aba-ae7ad41a2041" providerId="ADAL" clId="{B1F8C750-AC99-4453-921C-4E98452B7A05}" dt="2024-07-15T23:56:40.273" v="20" actId="13244"/>
          <ac:spMkLst>
            <pc:docMk/>
            <pc:sldMk cId="3241347273" sldId="259"/>
            <ac:spMk id="27" creationId="{0F532FCC-40AA-E0CD-F901-0D5D80F8606F}"/>
          </ac:spMkLst>
        </pc:spChg>
        <pc:picChg chg="ord">
          <ac:chgData name="Cathy Moya" userId="8e3b76ac-e9c5-40b1-8aba-ae7ad41a2041" providerId="ADAL" clId="{B1F8C750-AC99-4453-921C-4E98452B7A05}" dt="2024-07-15T23:56:31.608" v="18" actId="13244"/>
          <ac:picMkLst>
            <pc:docMk/>
            <pc:sldMk cId="3241347273" sldId="259"/>
            <ac:picMk id="2" creationId="{18D4C213-F39F-6988-59DC-57FDA129012B}"/>
          </ac:picMkLst>
        </pc:picChg>
        <pc:picChg chg="ord">
          <ac:chgData name="Cathy Moya" userId="8e3b76ac-e9c5-40b1-8aba-ae7ad41a2041" providerId="ADAL" clId="{B1F8C750-AC99-4453-921C-4E98452B7A05}" dt="2024-07-15T23:56:43.712" v="21" actId="13244"/>
          <ac:picMkLst>
            <pc:docMk/>
            <pc:sldMk cId="3241347273" sldId="259"/>
            <ac:picMk id="4" creationId="{CA989628-7211-9B83-E4F7-11615948C45F}"/>
          </ac:picMkLst>
        </pc:picChg>
      </pc:sldChg>
      <pc:sldChg chg="modSp mod">
        <pc:chgData name="Cathy Moya" userId="8e3b76ac-e9c5-40b1-8aba-ae7ad41a2041" providerId="ADAL" clId="{B1F8C750-AC99-4453-921C-4E98452B7A05}" dt="2024-07-15T23:54:02.704" v="1" actId="13244"/>
        <pc:sldMkLst>
          <pc:docMk/>
          <pc:sldMk cId="155450070" sldId="260"/>
        </pc:sldMkLst>
        <pc:spChg chg="ord">
          <ac:chgData name="Cathy Moya" userId="8e3b76ac-e9c5-40b1-8aba-ae7ad41a2041" providerId="ADAL" clId="{B1F8C750-AC99-4453-921C-4E98452B7A05}" dt="2024-07-15T23:53:50.115" v="0" actId="13244"/>
          <ac:spMkLst>
            <pc:docMk/>
            <pc:sldMk cId="155450070" sldId="260"/>
            <ac:spMk id="32" creationId="{71BF5334-B5CE-81CE-629D-622DE0F4CAC3}"/>
          </ac:spMkLst>
        </pc:spChg>
        <pc:grpChg chg="ord">
          <ac:chgData name="Cathy Moya" userId="8e3b76ac-e9c5-40b1-8aba-ae7ad41a2041" providerId="ADAL" clId="{B1F8C750-AC99-4453-921C-4E98452B7A05}" dt="2024-07-15T23:54:02.704" v="1" actId="13244"/>
          <ac:grpSpMkLst>
            <pc:docMk/>
            <pc:sldMk cId="155450070" sldId="260"/>
            <ac:grpSpMk id="2" creationId="{40599C36-C996-90E1-6481-D8A051B777D8}"/>
          </ac:grpSpMkLst>
        </pc:grpChg>
      </pc:sldChg>
      <pc:sldChg chg="addSp delSp modSp mod">
        <pc:chgData name="Cathy Moya" userId="8e3b76ac-e9c5-40b1-8aba-ae7ad41a2041" providerId="ADAL" clId="{B1F8C750-AC99-4453-921C-4E98452B7A05}" dt="2024-07-15T23:55:51.939" v="13" actId="478"/>
        <pc:sldMkLst>
          <pc:docMk/>
          <pc:sldMk cId="1340494444" sldId="261"/>
        </pc:sldMkLst>
        <pc:spChg chg="mod topLvl">
          <ac:chgData name="Cathy Moya" userId="8e3b76ac-e9c5-40b1-8aba-ae7ad41a2041" providerId="ADAL" clId="{B1F8C750-AC99-4453-921C-4E98452B7A05}" dt="2024-07-15T23:55:36.884" v="11" actId="33553"/>
          <ac:spMkLst>
            <pc:docMk/>
            <pc:sldMk cId="1340494444" sldId="261"/>
            <ac:spMk id="2" creationId="{3B819D60-F901-7EA1-D3B3-EC49A043B5F4}"/>
          </ac:spMkLst>
        </pc:spChg>
        <pc:spChg chg="topLvl">
          <ac:chgData name="Cathy Moya" userId="8e3b76ac-e9c5-40b1-8aba-ae7ad41a2041" providerId="ADAL" clId="{B1F8C750-AC99-4453-921C-4E98452B7A05}" dt="2024-07-15T23:54:55.796" v="6" actId="165"/>
          <ac:spMkLst>
            <pc:docMk/>
            <pc:sldMk cId="1340494444" sldId="261"/>
            <ac:spMk id="3" creationId="{16665A90-5019-6055-B2E0-7B2EC27BF582}"/>
          </ac:spMkLst>
        </pc:spChg>
        <pc:spChg chg="topLvl">
          <ac:chgData name="Cathy Moya" userId="8e3b76ac-e9c5-40b1-8aba-ae7ad41a2041" providerId="ADAL" clId="{B1F8C750-AC99-4453-921C-4E98452B7A05}" dt="2024-07-15T23:54:55.796" v="6" actId="165"/>
          <ac:spMkLst>
            <pc:docMk/>
            <pc:sldMk cId="1340494444" sldId="261"/>
            <ac:spMk id="4" creationId="{00699317-1348-1389-5DCD-A998A28DAB52}"/>
          </ac:spMkLst>
        </pc:spChg>
        <pc:spChg chg="topLvl">
          <ac:chgData name="Cathy Moya" userId="8e3b76ac-e9c5-40b1-8aba-ae7ad41a2041" providerId="ADAL" clId="{B1F8C750-AC99-4453-921C-4E98452B7A05}" dt="2024-07-15T23:54:55.796" v="6" actId="165"/>
          <ac:spMkLst>
            <pc:docMk/>
            <pc:sldMk cId="1340494444" sldId="261"/>
            <ac:spMk id="5" creationId="{2A4E7E50-5FEB-E9F8-7637-5F4421319224}"/>
          </ac:spMkLst>
        </pc:spChg>
        <pc:spChg chg="add del mod">
          <ac:chgData name="Cathy Moya" userId="8e3b76ac-e9c5-40b1-8aba-ae7ad41a2041" providerId="ADAL" clId="{B1F8C750-AC99-4453-921C-4E98452B7A05}" dt="2024-07-15T23:55:51.939" v="13" actId="478"/>
          <ac:spMkLst>
            <pc:docMk/>
            <pc:sldMk cId="1340494444" sldId="261"/>
            <ac:spMk id="7" creationId="{ABFA294F-2F4D-7C87-7B41-3B9B8F537B72}"/>
          </ac:spMkLst>
        </pc:spChg>
        <pc:spChg chg="topLvl">
          <ac:chgData name="Cathy Moya" userId="8e3b76ac-e9c5-40b1-8aba-ae7ad41a2041" providerId="ADAL" clId="{B1F8C750-AC99-4453-921C-4E98452B7A05}" dt="2024-07-15T23:54:55.796" v="6" actId="165"/>
          <ac:spMkLst>
            <pc:docMk/>
            <pc:sldMk cId="1340494444" sldId="261"/>
            <ac:spMk id="11" creationId="{3A8CAFD1-F5A8-C228-E25E-90607B3C1E68}"/>
          </ac:spMkLst>
        </pc:spChg>
        <pc:spChg chg="add del mod">
          <ac:chgData name="Cathy Moya" userId="8e3b76ac-e9c5-40b1-8aba-ae7ad41a2041" providerId="ADAL" clId="{B1F8C750-AC99-4453-921C-4E98452B7A05}" dt="2024-07-15T23:55:29.506" v="10" actId="478"/>
          <ac:spMkLst>
            <pc:docMk/>
            <pc:sldMk cId="1340494444" sldId="261"/>
            <ac:spMk id="14" creationId="{39A0B7AB-47A3-A7BE-62D0-AEB85A5A2DA9}"/>
          </ac:spMkLst>
        </pc:spChg>
        <pc:grpChg chg="del mod">
          <ac:chgData name="Cathy Moya" userId="8e3b76ac-e9c5-40b1-8aba-ae7ad41a2041" providerId="ADAL" clId="{B1F8C750-AC99-4453-921C-4E98452B7A05}" dt="2024-07-15T23:54:55.796" v="6" actId="165"/>
          <ac:grpSpMkLst>
            <pc:docMk/>
            <pc:sldMk cId="1340494444" sldId="261"/>
            <ac:grpSpMk id="13" creationId="{28D01D09-E969-9A18-5ABF-80ED968E7E76}"/>
          </ac:grpSpMkLst>
        </pc:grpChg>
        <pc:picChg chg="mod topLvl">
          <ac:chgData name="Cathy Moya" userId="8e3b76ac-e9c5-40b1-8aba-ae7ad41a2041" providerId="ADAL" clId="{B1F8C750-AC99-4453-921C-4E98452B7A05}" dt="2024-07-15T23:55:03.301" v="8" actId="962"/>
          <ac:picMkLst>
            <pc:docMk/>
            <pc:sldMk cId="1340494444" sldId="261"/>
            <ac:picMk id="6" creationId="{13B8576A-11A8-8453-4A70-F8315E30A074}"/>
          </ac:picMkLst>
        </pc:picChg>
        <pc:picChg chg="mod topLvl">
          <ac:chgData name="Cathy Moya" userId="8e3b76ac-e9c5-40b1-8aba-ae7ad41a2041" providerId="ADAL" clId="{B1F8C750-AC99-4453-921C-4E98452B7A05}" dt="2024-07-15T23:55:03.301" v="8" actId="962"/>
          <ac:picMkLst>
            <pc:docMk/>
            <pc:sldMk cId="1340494444" sldId="261"/>
            <ac:picMk id="8" creationId="{2CDA3359-A076-367F-44C2-B2475B515560}"/>
          </ac:picMkLst>
        </pc:picChg>
        <pc:picChg chg="mod topLvl">
          <ac:chgData name="Cathy Moya" userId="8e3b76ac-e9c5-40b1-8aba-ae7ad41a2041" providerId="ADAL" clId="{B1F8C750-AC99-4453-921C-4E98452B7A05}" dt="2024-07-15T23:55:03.301" v="8" actId="962"/>
          <ac:picMkLst>
            <pc:docMk/>
            <pc:sldMk cId="1340494444" sldId="261"/>
            <ac:picMk id="10" creationId="{F506780B-5DAB-D213-3FA2-523C170A91C3}"/>
          </ac:picMkLst>
        </pc:picChg>
        <pc:picChg chg="mod topLvl">
          <ac:chgData name="Cathy Moya" userId="8e3b76ac-e9c5-40b1-8aba-ae7ad41a2041" providerId="ADAL" clId="{B1F8C750-AC99-4453-921C-4E98452B7A05}" dt="2024-07-15T23:55:03.301" v="8" actId="962"/>
          <ac:picMkLst>
            <pc:docMk/>
            <pc:sldMk cId="1340494444" sldId="261"/>
            <ac:picMk id="12" creationId="{F8FC0401-7851-2F9A-AF99-67DBBFF9376D}"/>
          </ac:picMkLst>
        </pc:picChg>
      </pc:sldChg>
      <pc:sldChg chg="modSp mod">
        <pc:chgData name="Cathy Moya" userId="8e3b76ac-e9c5-40b1-8aba-ae7ad41a2041" providerId="ADAL" clId="{B1F8C750-AC99-4453-921C-4E98452B7A05}" dt="2024-07-15T23:56:16.195" v="17" actId="13244"/>
        <pc:sldMkLst>
          <pc:docMk/>
          <pc:sldMk cId="1363810412" sldId="262"/>
        </pc:sldMkLst>
        <pc:picChg chg="ord">
          <ac:chgData name="Cathy Moya" userId="8e3b76ac-e9c5-40b1-8aba-ae7ad41a2041" providerId="ADAL" clId="{B1F8C750-AC99-4453-921C-4E98452B7A05}" dt="2024-07-15T23:56:16.195" v="17" actId="13244"/>
          <ac:picMkLst>
            <pc:docMk/>
            <pc:sldMk cId="1363810412" sldId="262"/>
            <ac:picMk id="14" creationId="{BC54B5CE-B2BB-23A8-201A-628500BBE697}"/>
          </ac:picMkLst>
        </pc:picChg>
      </pc:sldChg>
      <pc:sldChg chg="modSp mod">
        <pc:chgData name="Cathy Moya" userId="8e3b76ac-e9c5-40b1-8aba-ae7ad41a2041" providerId="ADAL" clId="{B1F8C750-AC99-4453-921C-4E98452B7A05}" dt="2024-07-15T23:54:20.736" v="3" actId="13244"/>
        <pc:sldMkLst>
          <pc:docMk/>
          <pc:sldMk cId="216296001" sldId="264"/>
        </pc:sldMkLst>
        <pc:spChg chg="ord">
          <ac:chgData name="Cathy Moya" userId="8e3b76ac-e9c5-40b1-8aba-ae7ad41a2041" providerId="ADAL" clId="{B1F8C750-AC99-4453-921C-4E98452B7A05}" dt="2024-07-15T23:54:19.228" v="2" actId="13244"/>
          <ac:spMkLst>
            <pc:docMk/>
            <pc:sldMk cId="216296001" sldId="264"/>
            <ac:spMk id="26" creationId="{7468DE64-F97E-E428-A18E-8FAD43F29FF5}"/>
          </ac:spMkLst>
        </pc:spChg>
        <pc:spChg chg="ord">
          <ac:chgData name="Cathy Moya" userId="8e3b76ac-e9c5-40b1-8aba-ae7ad41a2041" providerId="ADAL" clId="{B1F8C750-AC99-4453-921C-4E98452B7A05}" dt="2024-07-15T23:54:20.736" v="3" actId="13244"/>
          <ac:spMkLst>
            <pc:docMk/>
            <pc:sldMk cId="216296001" sldId="264"/>
            <ac:spMk id="27" creationId="{0F532FCC-40AA-E0CD-F901-0D5D80F8606F}"/>
          </ac:spMkLst>
        </pc:spChg>
      </pc:sldChg>
      <pc:sldChg chg="modSp mod">
        <pc:chgData name="Cathy Moya" userId="8e3b76ac-e9c5-40b1-8aba-ae7ad41a2041" providerId="ADAL" clId="{B1F8C750-AC99-4453-921C-4E98452B7A05}" dt="2024-07-15T23:57:37.809" v="26" actId="13244"/>
        <pc:sldMkLst>
          <pc:docMk/>
          <pc:sldMk cId="4136834107" sldId="266"/>
        </pc:sldMkLst>
        <pc:picChg chg="ord">
          <ac:chgData name="Cathy Moya" userId="8e3b76ac-e9c5-40b1-8aba-ae7ad41a2041" providerId="ADAL" clId="{B1F8C750-AC99-4453-921C-4E98452B7A05}" dt="2024-07-15T23:57:37.809" v="26" actId="13244"/>
          <ac:picMkLst>
            <pc:docMk/>
            <pc:sldMk cId="4136834107" sldId="266"/>
            <ac:picMk id="11" creationId="{E1CFCF06-6A1D-AD38-9ECB-9A4895ADD83D}"/>
          </ac:picMkLst>
        </pc:picChg>
        <pc:picChg chg="mod ord">
          <ac:chgData name="Cathy Moya" userId="8e3b76ac-e9c5-40b1-8aba-ae7ad41a2041" providerId="ADAL" clId="{B1F8C750-AC99-4453-921C-4E98452B7A05}" dt="2024-07-15T23:57:28.598" v="24" actId="962"/>
          <ac:picMkLst>
            <pc:docMk/>
            <pc:sldMk cId="4136834107" sldId="266"/>
            <ac:picMk id="15" creationId="{0E5583F3-ABE9-14DC-241E-3C3C05F6297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A7194E-DF25-4CEA-A266-65EBFCF2D517}" type="datetimeFigureOut">
              <a:rPr lang="en-US" smtClean="0"/>
              <a:t>7/26/2024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324E3-CE59-4AF8-8107-2ECD52BFC9FB}" type="slidenum">
              <a:rPr lang="en-US" smtClean="0"/>
              <a:t>‹#›</a:t>
            </a:fld>
            <a:endParaRPr lang="en-US"/>
          </a:p>
        </p:txBody>
      </p:sp>
    </p:spTree>
    <p:extLst>
      <p:ext uri="{BB962C8B-B14F-4D97-AF65-F5344CB8AC3E}">
        <p14:creationId xmlns:p14="http://schemas.microsoft.com/office/powerpoint/2010/main" val="27688628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6_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1B266-608D-473D-828F-DFD9583BB721}"/>
              </a:ext>
            </a:extLst>
          </p:cNvPr>
          <p:cNvSpPr>
            <a:spLocks noGrp="1"/>
          </p:cNvSpPr>
          <p:nvPr>
            <p:ph type="body" sz="quarter" idx="10" hasCustomPrompt="1"/>
          </p:nvPr>
        </p:nvSpPr>
        <p:spPr>
          <a:xfrm>
            <a:off x="254000" y="1778000"/>
            <a:ext cx="3683000" cy="3048000"/>
          </a:xfrm>
        </p:spPr>
        <p:txBody>
          <a:bodyPr>
            <a:normAutofit/>
          </a:bodyPr>
          <a:lstStyle>
            <a:lvl1pPr>
              <a:lnSpc>
                <a:spcPct val="88000"/>
              </a:lnSpc>
              <a:spcAft>
                <a:spcPts val="0"/>
              </a:spcAft>
              <a:defRPr sz="3333" b="1">
                <a:solidFill>
                  <a:srgbClr val="FFFFFF"/>
                </a:solidFill>
              </a:defRPr>
            </a:lvl1pPr>
            <a:lvl2pPr>
              <a:defRPr sz="7666" b="0"/>
            </a:lvl2pPr>
            <a:lvl3pPr>
              <a:defRPr sz="7666" b="0"/>
            </a:lvl3pPr>
            <a:lvl4pPr>
              <a:defRPr sz="7666" b="0"/>
            </a:lvl4pPr>
            <a:lvl5pPr>
              <a:defRPr sz="7666" b="0"/>
            </a:lvl5pPr>
          </a:lstStyle>
          <a:p>
            <a:pPr lvl="0"/>
            <a:r>
              <a:rPr lang="en-US"/>
              <a:t>Title Slide</a:t>
            </a:r>
          </a:p>
        </p:txBody>
      </p:sp>
      <p:sp>
        <p:nvSpPr>
          <p:cNvPr id="24" name="Text Placeholder 23">
            <a:extLst>
              <a:ext uri="{FF2B5EF4-FFF2-40B4-BE49-F238E27FC236}">
                <a16:creationId xmlns:a16="http://schemas.microsoft.com/office/drawing/2014/main" id="{41B3A937-B7A5-4538-8022-054945A4F21B}"/>
              </a:ext>
            </a:extLst>
          </p:cNvPr>
          <p:cNvSpPr>
            <a:spLocks noGrp="1"/>
          </p:cNvSpPr>
          <p:nvPr>
            <p:ph type="body" sz="quarter" idx="11" hasCustomPrompt="1"/>
          </p:nvPr>
        </p:nvSpPr>
        <p:spPr>
          <a:xfrm>
            <a:off x="254000" y="6350000"/>
            <a:ext cx="1714500" cy="190500"/>
          </a:xfrm>
        </p:spPr>
        <p:txBody>
          <a:bodyPr>
            <a:normAutofit/>
          </a:bodyPr>
          <a:lstStyle>
            <a:lvl1pPr>
              <a:defRPr sz="1167">
                <a:solidFill>
                  <a:srgbClr val="FFFFF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Name</a:t>
            </a:r>
          </a:p>
        </p:txBody>
      </p:sp>
      <p:sp>
        <p:nvSpPr>
          <p:cNvPr id="26" name="Text Placeholder 23">
            <a:extLst>
              <a:ext uri="{FF2B5EF4-FFF2-40B4-BE49-F238E27FC236}">
                <a16:creationId xmlns:a16="http://schemas.microsoft.com/office/drawing/2014/main" id="{D26D5990-0E9C-40A4-B2D3-331DE42B4300}"/>
              </a:ext>
            </a:extLst>
          </p:cNvPr>
          <p:cNvSpPr>
            <a:spLocks noGrp="1"/>
          </p:cNvSpPr>
          <p:nvPr>
            <p:ph type="body" sz="quarter" idx="12" hasCustomPrompt="1"/>
          </p:nvPr>
        </p:nvSpPr>
        <p:spPr>
          <a:xfrm>
            <a:off x="2222500" y="6350000"/>
            <a:ext cx="1714500" cy="190500"/>
          </a:xfrm>
        </p:spPr>
        <p:txBody>
          <a:bodyPr>
            <a:normAutofit/>
          </a:bodyPr>
          <a:lstStyle>
            <a:lvl1pPr>
              <a:defRPr sz="1167">
                <a:solidFill>
                  <a:srgbClr val="FFFFF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Version</a:t>
            </a:r>
          </a:p>
        </p:txBody>
      </p:sp>
      <p:sp>
        <p:nvSpPr>
          <p:cNvPr id="27" name="Text Placeholder 23">
            <a:extLst>
              <a:ext uri="{FF2B5EF4-FFF2-40B4-BE49-F238E27FC236}">
                <a16:creationId xmlns:a16="http://schemas.microsoft.com/office/drawing/2014/main" id="{0561EDFE-7086-42BE-BD54-6B9B9C39359B}"/>
              </a:ext>
            </a:extLst>
          </p:cNvPr>
          <p:cNvSpPr>
            <a:spLocks noGrp="1"/>
          </p:cNvSpPr>
          <p:nvPr>
            <p:ph type="body" sz="quarter" idx="13" hasCustomPrompt="1"/>
          </p:nvPr>
        </p:nvSpPr>
        <p:spPr>
          <a:xfrm>
            <a:off x="4222750" y="6350000"/>
            <a:ext cx="1714500" cy="190500"/>
          </a:xfrm>
        </p:spPr>
        <p:txBody>
          <a:bodyPr>
            <a:normAutofit/>
          </a:bodyPr>
          <a:lstStyle>
            <a:lvl1pPr>
              <a:defRPr sz="1167">
                <a:solidFill>
                  <a:srgbClr val="FFFFFF"/>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Date</a:t>
            </a:r>
          </a:p>
        </p:txBody>
      </p:sp>
      <p:pic>
        <p:nvPicPr>
          <p:cNvPr id="8" name="Graphic 7">
            <a:extLst>
              <a:ext uri="{FF2B5EF4-FFF2-40B4-BE49-F238E27FC236}">
                <a16:creationId xmlns:a16="http://schemas.microsoft.com/office/drawing/2014/main" id="{AA6788F6-8E90-4685-8DCD-3FC2EEABF7C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043718" y="6350001"/>
            <a:ext cx="894282" cy="190499"/>
          </a:xfrm>
          <a:prstGeom prst="rect">
            <a:avLst/>
          </a:prstGeom>
        </p:spPr>
      </p:pic>
      <p:sp>
        <p:nvSpPr>
          <p:cNvPr id="3" name="Text Placeholder 2">
            <a:extLst>
              <a:ext uri="{FF2B5EF4-FFF2-40B4-BE49-F238E27FC236}">
                <a16:creationId xmlns:a16="http://schemas.microsoft.com/office/drawing/2014/main" id="{F675961F-56A4-18E6-9024-C7ADF8B71E5F}"/>
              </a:ext>
            </a:extLst>
          </p:cNvPr>
          <p:cNvSpPr txBox="1">
            <a:spLocks/>
          </p:cNvSpPr>
          <p:nvPr userDrawn="1"/>
        </p:nvSpPr>
        <p:spPr>
          <a:xfrm>
            <a:off x="254000" y="250659"/>
            <a:ext cx="3714750" cy="250093"/>
          </a:xfrm>
          <a:prstGeom prst="rect">
            <a:avLst/>
          </a:prstGeom>
        </p:spPr>
        <p:txBody>
          <a:bodyPr lIns="0" tIns="0" rIns="0" bIns="0"/>
          <a:lstStyle>
            <a:lvl1pPr marL="0" indent="0" algn="l" defTabSz="914400" rtl="0" eaLnBrk="1" latinLnBrk="0" hangingPunct="1">
              <a:lnSpc>
                <a:spcPct val="112000"/>
              </a:lnSpc>
              <a:spcBef>
                <a:spcPts val="0"/>
              </a:spcBef>
              <a:spcAft>
                <a:spcPts val="1000"/>
              </a:spcAft>
              <a:buFont typeface="Arial" panose="020B0604020202020204" pitchFamily="34" charset="0"/>
              <a:buNone/>
              <a:defRPr lang="en-US" sz="2000" b="1" kern="1200" dirty="0">
                <a:solidFill>
                  <a:schemeClr val="tx1"/>
                </a:solidFill>
                <a:latin typeface="+mn-lt"/>
                <a:ea typeface="+mn-ea"/>
                <a:cs typeface="+mn-cs"/>
              </a:defRPr>
            </a:lvl1pPr>
            <a:lvl2pPr marL="0" indent="0" algn="l" defTabSz="914400" rtl="0" eaLnBrk="1" latinLnBrk="0" hangingPunct="1">
              <a:lnSpc>
                <a:spcPct val="112000"/>
              </a:lnSpc>
              <a:spcBef>
                <a:spcPts val="0"/>
              </a:spcBef>
              <a:spcAft>
                <a:spcPts val="1000"/>
              </a:spcAft>
              <a:buFont typeface="Arial" panose="020B0604020202020204" pitchFamily="34" charset="0"/>
              <a:buNone/>
              <a:defRPr lang="en-US" sz="2000" b="0" kern="1200" dirty="0">
                <a:solidFill>
                  <a:schemeClr val="tx1"/>
                </a:solidFill>
                <a:latin typeface="+mn-lt"/>
                <a:ea typeface="+mn-ea"/>
                <a:cs typeface="+mn-cs"/>
              </a:defRPr>
            </a:lvl2pPr>
            <a:lvl3pPr marL="0" indent="0" algn="l" defTabSz="914400" rtl="0" eaLnBrk="1" latinLnBrk="0" hangingPunct="1">
              <a:lnSpc>
                <a:spcPct val="112000"/>
              </a:lnSpc>
              <a:spcBef>
                <a:spcPts val="0"/>
              </a:spcBef>
              <a:spcAft>
                <a:spcPts val="1000"/>
              </a:spcAft>
              <a:buFont typeface="Arial" panose="020B0604020202020204" pitchFamily="34" charset="0"/>
              <a:buNone/>
              <a:defRPr lang="en-US" sz="1400" b="0" kern="1200" dirty="0">
                <a:solidFill>
                  <a:schemeClr val="tx1"/>
                </a:solidFill>
                <a:latin typeface="+mn-lt"/>
                <a:ea typeface="+mn-ea"/>
                <a:cs typeface="+mn-cs"/>
              </a:defRPr>
            </a:lvl3pPr>
            <a:lvl4pPr marL="0" indent="0" algn="l" defTabSz="914400" rtl="0" eaLnBrk="1" latinLnBrk="0" hangingPunct="1">
              <a:lnSpc>
                <a:spcPct val="112000"/>
              </a:lnSpc>
              <a:spcBef>
                <a:spcPts val="0"/>
              </a:spcBef>
              <a:spcAft>
                <a:spcPts val="1000"/>
              </a:spcAft>
              <a:buFont typeface="Arial" panose="020B0604020202020204" pitchFamily="34" charset="0"/>
              <a:buNone/>
              <a:defRPr lang="en-US" sz="1000" kern="1200" dirty="0">
                <a:solidFill>
                  <a:schemeClr val="bg1">
                    <a:lumMod val="65000"/>
                  </a:schemeClr>
                </a:solidFill>
                <a:latin typeface="+mn-lt"/>
                <a:ea typeface="+mn-ea"/>
                <a:cs typeface="+mn-cs"/>
              </a:defRPr>
            </a:lvl4pPr>
            <a:lvl5pPr marL="0" indent="0" algn="l" defTabSz="914400" rtl="0" eaLnBrk="1" latinLnBrk="0" hangingPunct="1">
              <a:lnSpc>
                <a:spcPct val="112000"/>
              </a:lnSpc>
              <a:spcBef>
                <a:spcPts val="0"/>
              </a:spcBef>
              <a:spcAft>
                <a:spcPts val="600"/>
              </a:spcAft>
              <a:buFont typeface="Arial" panose="020B0604020202020204" pitchFamily="34" charset="0"/>
              <a:buNone/>
              <a:defRPr lang="en-US" sz="1000" kern="1200" dirty="0">
                <a:solidFill>
                  <a:schemeClr val="bg1">
                    <a:lumMod val="65000"/>
                  </a:schemeClr>
                </a:solidFill>
                <a:latin typeface="+mn-lt"/>
                <a:ea typeface="+mn-ea"/>
                <a:cs typeface="+mn-cs"/>
              </a:defRPr>
            </a:lvl5pPr>
            <a:lvl6pPr marL="0" indent="0" algn="l" defTabSz="914400" rtl="0" eaLnBrk="1" latinLnBrk="0" hangingPunct="1">
              <a:lnSpc>
                <a:spcPct val="112000"/>
              </a:lnSpc>
              <a:spcBef>
                <a:spcPts val="0"/>
              </a:spcBef>
              <a:spcAft>
                <a:spcPts val="600"/>
              </a:spcAft>
              <a:buFont typeface="Arial" panose="020B0604020202020204" pitchFamily="34" charset="0"/>
              <a:buNone/>
              <a:defRPr sz="900" kern="1200" baseline="0">
                <a:solidFill>
                  <a:schemeClr val="bg1">
                    <a:lumMod val="65000"/>
                  </a:schemeClr>
                </a:solidFill>
                <a:latin typeface="Segoe UI" panose="020B0502040204020203" pitchFamily="34" charset="0"/>
                <a:ea typeface="+mn-ea"/>
                <a:cs typeface="Segoe UI" panose="020B0502040204020203"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67">
                <a:solidFill>
                  <a:schemeClr val="bg1"/>
                </a:solidFill>
              </a:rPr>
              <a:t>Mesh</a:t>
            </a:r>
          </a:p>
        </p:txBody>
      </p:sp>
    </p:spTree>
    <p:extLst>
      <p:ext uri="{BB962C8B-B14F-4D97-AF65-F5344CB8AC3E}">
        <p14:creationId xmlns:p14="http://schemas.microsoft.com/office/powerpoint/2010/main" val="2266071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 Column Text">
    <p:bg>
      <p:bgPr>
        <a:solidFill>
          <a:srgbClr val="FFFFFF"/>
        </a:solidFill>
        <a:effectLst/>
      </p:bgPr>
    </p:bg>
    <p:spTree>
      <p:nvGrpSpPr>
        <p:cNvPr id="1" name=""/>
        <p:cNvGrpSpPr/>
        <p:nvPr/>
      </p:nvGrpSpPr>
      <p:grpSpPr>
        <a:xfrm>
          <a:off x="0" y="0"/>
          <a:ext cx="0" cy="0"/>
          <a:chOff x="0" y="0"/>
          <a:chExt cx="0" cy="0"/>
        </a:xfrm>
      </p:grpSpPr>
      <p:sp>
        <p:nvSpPr>
          <p:cNvPr id="14" name="Text Placeholder 13"/>
          <p:cNvSpPr>
            <a:spLocks noGrp="1"/>
          </p:cNvSpPr>
          <p:nvPr>
            <p:ph type="body" sz="quarter" idx="19" hasCustomPrompt="1"/>
          </p:nvPr>
        </p:nvSpPr>
        <p:spPr>
          <a:xfrm>
            <a:off x="4224760" y="1778000"/>
            <a:ext cx="7723401" cy="4318191"/>
          </a:xfrm>
          <a:prstGeom prst="rect">
            <a:avLst/>
          </a:prstGeom>
          <a:effectLst/>
        </p:spPr>
        <p:txBody>
          <a:bodyPr lIns="0" tIns="0" rIns="0" bIns="0" numCol="2" spcCol="320040">
            <a:normAutofit/>
          </a:bodyPr>
          <a:lstStyle>
            <a:lvl1pPr marL="0" indent="0">
              <a:lnSpc>
                <a:spcPct val="112000"/>
              </a:lnSpc>
              <a:spcBef>
                <a:spcPts val="0"/>
              </a:spcBef>
              <a:buFontTx/>
              <a:buNone/>
              <a:defRPr sz="1167" b="0">
                <a:solidFill>
                  <a:schemeClr val="tx1"/>
                </a:solidFill>
                <a:latin typeface="Segoe UI" panose="020B0502040204020203" pitchFamily="34" charset="0"/>
                <a:cs typeface="Segoe UI" panose="020B0502040204020203" pitchFamily="34" charset="0"/>
              </a:defRPr>
            </a:lvl1pPr>
          </a:lstStyle>
          <a:p>
            <a:pPr lvl="0"/>
            <a:r>
              <a:rPr lang="en-US"/>
              <a:t>In the 1960s, computer technology began outpacing the speed of software programming. Computers became faster and cheaper, but software development remained slow, difficult to maintain, and prone to errors. This gap, and the dilemma of what to do about it, became known as the “software crisis.” In 1968, at the NATO conference on software engineering, Douglas McIlroy presented component-based development as a possible solution to the dilemma. Component-based development provided a way to speed up programming’s potential by making code reusable, thus making it more efficient and easier to scale. This lowered the effort and increased the speed of software development, allowing software to better utilize the power of modern computers.</a:t>
            </a:r>
          </a:p>
          <a:p>
            <a:pPr lvl="0"/>
            <a:r>
              <a:rPr lang="en-US"/>
              <a:t>In 1968, at the NATO conference on software engineering, Douglas McIlroy presented component-based development as a possible solution to the dilemma. Component-based development provided a way to speed up programming’s potential by making code reusable, thus making it more efficient and easier to scale. This lowered the effort and increased the speed of software development, allowing software to better utilize the power of modern computers.</a:t>
            </a:r>
          </a:p>
          <a:p>
            <a:pPr lvl="0"/>
            <a:r>
              <a:rPr lang="en-US"/>
              <a:t>Now, 50 years later, we’re experiencing a similar challenge, but this time in design. Design is struggling to scale with the applications it supports because design is still bespoke—tailor-made solutions for individual problems. Have you ever performed a UI audit and found you’re using a few dozen similar hues of blue, or permutations of the same button. Have you ever performed a UI audit and found you’re using a few dozen similar hues of blue, or permutations of the same button? Multiply this by every piece of UI in your app, and you begin to realize how inconsistent, incomplete, and difficult to maintain your design has become.</a:t>
            </a:r>
          </a:p>
        </p:txBody>
      </p:sp>
      <p:sp>
        <p:nvSpPr>
          <p:cNvPr id="3" name="Title 2">
            <a:extLst>
              <a:ext uri="{FF2B5EF4-FFF2-40B4-BE49-F238E27FC236}">
                <a16:creationId xmlns:a16="http://schemas.microsoft.com/office/drawing/2014/main" id="{D416AD64-A0BE-469C-AF02-413619A5B536}"/>
              </a:ext>
            </a:extLst>
          </p:cNvPr>
          <p:cNvSpPr>
            <a:spLocks noGrp="1"/>
          </p:cNvSpPr>
          <p:nvPr>
            <p:ph type="title" hasCustomPrompt="1"/>
          </p:nvPr>
        </p:nvSpPr>
        <p:spPr>
          <a:xfrm>
            <a:off x="246463" y="1767650"/>
            <a:ext cx="3726098" cy="4318191"/>
          </a:xfrm>
          <a:prstGeom prst="rect">
            <a:avLst/>
          </a:prstGeom>
        </p:spPr>
        <p:txBody>
          <a:bodyPr/>
          <a:lstStyle>
            <a:lvl1pPr>
              <a:defRPr/>
            </a:lvl1pPr>
          </a:lstStyle>
          <a:p>
            <a:r>
              <a:rPr lang="en-US"/>
              <a:t>Scenario</a:t>
            </a:r>
          </a:p>
        </p:txBody>
      </p:sp>
      <p:sp>
        <p:nvSpPr>
          <p:cNvPr id="8" name="Text Placeholder 23">
            <a:extLst>
              <a:ext uri="{FF2B5EF4-FFF2-40B4-BE49-F238E27FC236}">
                <a16:creationId xmlns:a16="http://schemas.microsoft.com/office/drawing/2014/main" id="{82726F0F-0649-DD35-54FE-F6BB6D9B2674}"/>
              </a:ext>
            </a:extLst>
          </p:cNvPr>
          <p:cNvSpPr>
            <a:spLocks noGrp="1"/>
          </p:cNvSpPr>
          <p:nvPr>
            <p:ph type="body" sz="quarter" idx="20" hasCustomPrompt="1"/>
          </p:nvPr>
        </p:nvSpPr>
        <p:spPr>
          <a:xfrm>
            <a:off x="254000" y="283796"/>
            <a:ext cx="3718560" cy="187919"/>
          </a:xfrm>
          <a:ln>
            <a:noFill/>
          </a:ln>
        </p:spPr>
        <p:txBody>
          <a:bodyPr anchor="ctr">
            <a:noAutofit/>
          </a:bodyPr>
          <a:lstStyle>
            <a:lvl1pPr>
              <a:defRPr sz="1667">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a:t>
            </a:r>
          </a:p>
        </p:txBody>
      </p:sp>
    </p:spTree>
    <p:extLst>
      <p:ext uri="{BB962C8B-B14F-4D97-AF65-F5344CB8AC3E}">
        <p14:creationId xmlns:p14="http://schemas.microsoft.com/office/powerpoint/2010/main" val="1806485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Statement (2)">
    <p:bg>
      <p:bgPr>
        <a:solidFill>
          <a:schemeClr val="tx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D6F396F-CC92-4883-8DF9-97E1AEAFE41F}"/>
              </a:ext>
            </a:extLst>
          </p:cNvPr>
          <p:cNvSpPr>
            <a:spLocks noGrp="1"/>
          </p:cNvSpPr>
          <p:nvPr>
            <p:ph type="title" hasCustomPrompt="1"/>
          </p:nvPr>
        </p:nvSpPr>
        <p:spPr>
          <a:xfrm>
            <a:off x="251927" y="1778000"/>
            <a:ext cx="11691781" cy="4318000"/>
          </a:xfrm>
          <a:prstGeom prst="rect">
            <a:avLst/>
          </a:prstGeom>
        </p:spPr>
        <p:txBody>
          <a:bodyPr>
            <a:normAutofit/>
          </a:bodyPr>
          <a:lstStyle>
            <a:lvl1pPr>
              <a:lnSpc>
                <a:spcPct val="95000"/>
              </a:lnSpc>
              <a:defRPr sz="4000" b="0">
                <a:solidFill>
                  <a:srgbClr val="FFFFFF"/>
                </a:solidFill>
              </a:defRPr>
            </a:lvl1pPr>
          </a:lstStyle>
          <a:p>
            <a:pPr lvl="0"/>
            <a:r>
              <a:rPr lang="en-US"/>
              <a:t>A vision statement moves everyone toward a common destination. Vision is your North Star. It’s a reusable statement that gives context to your work to help your team stay on track and </a:t>
            </a:r>
            <a:br>
              <a:rPr lang="en-US"/>
            </a:br>
            <a:r>
              <a:rPr lang="en-US"/>
              <a:t>in sync. A vision statement declares what your team, product, or company is attempting to achieve and why it’s worth achieving. </a:t>
            </a:r>
          </a:p>
        </p:txBody>
      </p:sp>
      <p:sp>
        <p:nvSpPr>
          <p:cNvPr id="4" name="Text Placeholder 23">
            <a:extLst>
              <a:ext uri="{FF2B5EF4-FFF2-40B4-BE49-F238E27FC236}">
                <a16:creationId xmlns:a16="http://schemas.microsoft.com/office/drawing/2014/main" id="{E280560D-89D1-3229-8876-BF47485519A5}"/>
              </a:ext>
            </a:extLst>
          </p:cNvPr>
          <p:cNvSpPr>
            <a:spLocks noGrp="1"/>
          </p:cNvSpPr>
          <p:nvPr>
            <p:ph type="body" sz="quarter" idx="20" hasCustomPrompt="1"/>
          </p:nvPr>
        </p:nvSpPr>
        <p:spPr>
          <a:xfrm>
            <a:off x="254000" y="283796"/>
            <a:ext cx="3718560" cy="187919"/>
          </a:xfrm>
          <a:ln>
            <a:noFill/>
          </a:ln>
        </p:spPr>
        <p:txBody>
          <a:bodyPr anchor="ctr">
            <a:noAutofit/>
          </a:bodyPr>
          <a:lstStyle>
            <a:lvl1pPr>
              <a:defRPr sz="1667">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Title</a:t>
            </a:r>
          </a:p>
        </p:txBody>
      </p:sp>
    </p:spTree>
    <p:extLst>
      <p:ext uri="{BB962C8B-B14F-4D97-AF65-F5344CB8AC3E}">
        <p14:creationId xmlns:p14="http://schemas.microsoft.com/office/powerpoint/2010/main" val="482529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5F1EC"/>
        </a:solidFill>
        <a:effectLst/>
      </p:bgPr>
    </p:bg>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E1B353F-B971-4FFA-BC22-BA9FB1245894}"/>
              </a:ext>
            </a:extLst>
          </p:cNvPr>
          <p:cNvSpPr>
            <a:spLocks noGrp="1"/>
          </p:cNvSpPr>
          <p:nvPr>
            <p:ph type="body" idx="1"/>
          </p:nvPr>
        </p:nvSpPr>
        <p:spPr>
          <a:xfrm>
            <a:off x="254000" y="1779508"/>
            <a:ext cx="11681145" cy="4316493"/>
          </a:xfrm>
          <a:prstGeom prst="rect">
            <a:avLst/>
          </a:prstGeom>
        </p:spPr>
        <p:txBody>
          <a:bodyPr vert="horz" lIns="0" tIns="0" rIns="0" bIns="0" rtlCol="0">
            <a:normAutofit/>
          </a:bodyPr>
          <a:lstStyle/>
          <a:p>
            <a:pPr lvl="0"/>
            <a:r>
              <a:rPr lang="en-US"/>
              <a:t>Header</a:t>
            </a:r>
          </a:p>
          <a:p>
            <a:pPr lvl="1"/>
            <a:r>
              <a:rPr lang="en-US"/>
              <a:t>Large Body</a:t>
            </a:r>
          </a:p>
          <a:p>
            <a:pPr lvl="2"/>
            <a:r>
              <a:rPr lang="en-US"/>
              <a:t>Body Copy</a:t>
            </a:r>
          </a:p>
          <a:p>
            <a:pPr lvl="3"/>
            <a:r>
              <a:rPr lang="en-US"/>
              <a:t>Detail</a:t>
            </a:r>
          </a:p>
        </p:txBody>
      </p:sp>
    </p:spTree>
    <p:extLst>
      <p:ext uri="{BB962C8B-B14F-4D97-AF65-F5344CB8AC3E}">
        <p14:creationId xmlns:p14="http://schemas.microsoft.com/office/powerpoint/2010/main" val="3400310050"/>
      </p:ext>
    </p:extLst>
  </p:cSld>
  <p:clrMap bg1="lt1" tx1="dk1" bg2="lt2" tx2="dk2" accent1="accent1" accent2="accent2" accent3="accent3" accent4="accent4" accent5="accent5" accent6="accent6" hlink="hlink" folHlink="folHlink"/>
  <p:sldLayoutIdLst>
    <p:sldLayoutId id="2147484731" r:id="rId1"/>
    <p:sldLayoutId id="2147484266" r:id="rId2"/>
    <p:sldLayoutId id="2147484591" r:id="rId3"/>
  </p:sldLayoutIdLst>
  <p:hf sldNum="0" hdr="0" ftr="0"/>
  <p:txStyles>
    <p:titleStyle>
      <a:lvl1pPr algn="l" defTabSz="914400" rtl="0" eaLnBrk="1" latinLnBrk="0" hangingPunct="1">
        <a:lnSpc>
          <a:spcPct val="88000"/>
        </a:lnSpc>
        <a:spcBef>
          <a:spcPct val="0"/>
        </a:spcBef>
        <a:buNone/>
        <a:defRPr sz="4800" kern="1200">
          <a:solidFill>
            <a:schemeClr val="tx1"/>
          </a:solidFill>
          <a:latin typeface="+mj-lt"/>
          <a:ea typeface="+mj-ea"/>
          <a:cs typeface="+mj-cs"/>
        </a:defRPr>
      </a:lvl1pPr>
    </p:titleStyle>
    <p:bodyStyle>
      <a:lvl1pPr marL="0" indent="0" algn="l" defTabSz="914400" rtl="0" eaLnBrk="1" latinLnBrk="0" hangingPunct="1">
        <a:lnSpc>
          <a:spcPct val="112000"/>
        </a:lnSpc>
        <a:spcBef>
          <a:spcPts val="0"/>
        </a:spcBef>
        <a:spcAft>
          <a:spcPts val="1000"/>
        </a:spcAft>
        <a:buFont typeface="Arial" panose="020B0604020202020204" pitchFamily="34" charset="0"/>
        <a:buNone/>
        <a:defRPr lang="en-US" sz="2000" b="1" kern="1200" dirty="0">
          <a:solidFill>
            <a:schemeClr val="tx1"/>
          </a:solidFill>
          <a:latin typeface="+mn-lt"/>
          <a:ea typeface="+mn-ea"/>
          <a:cs typeface="+mn-cs"/>
        </a:defRPr>
      </a:lvl1pPr>
      <a:lvl2pPr marL="0" indent="0" algn="l" defTabSz="914400" rtl="0" eaLnBrk="1" latinLnBrk="0" hangingPunct="1">
        <a:lnSpc>
          <a:spcPct val="112000"/>
        </a:lnSpc>
        <a:spcBef>
          <a:spcPts val="0"/>
        </a:spcBef>
        <a:spcAft>
          <a:spcPts val="1000"/>
        </a:spcAft>
        <a:buFont typeface="Arial" panose="020B0604020202020204" pitchFamily="34" charset="0"/>
        <a:buNone/>
        <a:defRPr lang="en-US" sz="2000" b="0" kern="1200" dirty="0">
          <a:solidFill>
            <a:schemeClr val="tx1"/>
          </a:solidFill>
          <a:latin typeface="+mn-lt"/>
          <a:ea typeface="+mn-ea"/>
          <a:cs typeface="+mn-cs"/>
        </a:defRPr>
      </a:lvl2pPr>
      <a:lvl3pPr marL="0" indent="0" algn="l" defTabSz="914400" rtl="0" eaLnBrk="1" latinLnBrk="0" hangingPunct="1">
        <a:lnSpc>
          <a:spcPct val="112000"/>
        </a:lnSpc>
        <a:spcBef>
          <a:spcPts val="0"/>
        </a:spcBef>
        <a:spcAft>
          <a:spcPts val="1000"/>
        </a:spcAft>
        <a:buFont typeface="Arial" panose="020B0604020202020204" pitchFamily="34" charset="0"/>
        <a:buNone/>
        <a:defRPr lang="en-US" sz="1400" b="0" kern="1200" dirty="0">
          <a:solidFill>
            <a:schemeClr val="tx1"/>
          </a:solidFill>
          <a:latin typeface="+mn-lt"/>
          <a:ea typeface="+mn-ea"/>
          <a:cs typeface="+mn-cs"/>
        </a:defRPr>
      </a:lvl3pPr>
      <a:lvl4pPr marL="0" indent="0" algn="l" defTabSz="914400" rtl="0" eaLnBrk="1" latinLnBrk="0" hangingPunct="1">
        <a:lnSpc>
          <a:spcPct val="112000"/>
        </a:lnSpc>
        <a:spcBef>
          <a:spcPts val="0"/>
        </a:spcBef>
        <a:spcAft>
          <a:spcPts val="1000"/>
        </a:spcAft>
        <a:buFont typeface="Arial" panose="020B0604020202020204" pitchFamily="34" charset="0"/>
        <a:buNone/>
        <a:defRPr lang="en-US" sz="1000" kern="1200" dirty="0">
          <a:solidFill>
            <a:schemeClr val="tx1"/>
          </a:solidFill>
          <a:latin typeface="+mn-lt"/>
          <a:ea typeface="+mn-ea"/>
          <a:cs typeface="+mn-cs"/>
        </a:defRPr>
      </a:lvl4pPr>
      <a:lvl5pPr marL="0" indent="0" algn="l" defTabSz="914400" rtl="0" eaLnBrk="1" latinLnBrk="0" hangingPunct="1">
        <a:lnSpc>
          <a:spcPct val="112000"/>
        </a:lnSpc>
        <a:spcBef>
          <a:spcPts val="0"/>
        </a:spcBef>
        <a:spcAft>
          <a:spcPts val="600"/>
        </a:spcAft>
        <a:buFont typeface="Arial" panose="020B0604020202020204" pitchFamily="34" charset="0"/>
        <a:buNone/>
        <a:defRPr lang="en-US" sz="1000" kern="1200" dirty="0">
          <a:solidFill>
            <a:schemeClr val="bg1">
              <a:lumMod val="65000"/>
            </a:schemeClr>
          </a:solidFill>
          <a:latin typeface="+mn-lt"/>
          <a:ea typeface="+mn-ea"/>
          <a:cs typeface="+mn-cs"/>
        </a:defRPr>
      </a:lvl5pPr>
      <a:lvl6pPr marL="0" indent="0" algn="l" defTabSz="914400" rtl="0" eaLnBrk="1" latinLnBrk="0" hangingPunct="1">
        <a:lnSpc>
          <a:spcPct val="112000"/>
        </a:lnSpc>
        <a:spcBef>
          <a:spcPts val="0"/>
        </a:spcBef>
        <a:spcAft>
          <a:spcPts val="600"/>
        </a:spcAft>
        <a:buFont typeface="Arial" panose="020B0604020202020204" pitchFamily="34" charset="0"/>
        <a:buNone/>
        <a:defRPr sz="900" kern="1200" baseline="0">
          <a:solidFill>
            <a:schemeClr val="bg1">
              <a:lumMod val="65000"/>
            </a:schemeClr>
          </a:solidFill>
          <a:latin typeface="Segoe UI" panose="020B0502040204020203" pitchFamily="34" charset="0"/>
          <a:ea typeface="+mn-ea"/>
          <a:cs typeface="Segoe UI" panose="020B0502040204020203" pitchFamily="34" charset="0"/>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60" userDrawn="1">
          <p15:clr>
            <a:srgbClr val="F26B43"/>
          </p15:clr>
        </p15:guide>
        <p15:guide id="2" orient="horz" pos="3840" userDrawn="1">
          <p15:clr>
            <a:srgbClr val="F26B43"/>
          </p15:clr>
        </p15:guide>
        <p15:guide id="3" orient="horz" pos="160" userDrawn="1">
          <p15:clr>
            <a:srgbClr val="F26B43"/>
          </p15:clr>
        </p15:guide>
        <p15:guide id="4" pos="7520" userDrawn="1">
          <p15:clr>
            <a:srgbClr val="F26B43"/>
          </p15:clr>
        </p15:guide>
        <p15:guide id="5" orient="horz" pos="1120" userDrawn="1">
          <p15:clr>
            <a:srgbClr val="F26B43"/>
          </p15:clr>
        </p15:guide>
        <p15:guide id="6" pos="3760" userDrawn="1">
          <p15:clr>
            <a:srgbClr val="F26B43"/>
          </p15:clr>
        </p15:guide>
        <p15:guide id="7" pos="3920" userDrawn="1">
          <p15:clr>
            <a:srgbClr val="F26B43"/>
          </p15:clr>
        </p15:guide>
        <p15:guide id="8" orient="horz" pos="960" userDrawn="1">
          <p15:clr>
            <a:srgbClr val="F26B43"/>
          </p15:clr>
        </p15:guide>
        <p15:guide id="9" pos="2660" userDrawn="1">
          <p15:clr>
            <a:srgbClr val="F26B43"/>
          </p15:clr>
        </p15:guide>
        <p15:guide id="10" pos="2500" userDrawn="1">
          <p15:clr>
            <a:srgbClr val="F26B43"/>
          </p15:clr>
        </p15:guide>
        <p15:guide id="11" orient="horz" pos="3040" userDrawn="1">
          <p15:clr>
            <a:srgbClr val="F26B43"/>
          </p15:clr>
        </p15:guide>
        <p15:guide id="12" orient="horz" pos="1920" userDrawn="1">
          <p15:clr>
            <a:srgbClr val="F26B43"/>
          </p15:clr>
        </p15:guide>
        <p15:guide id="13" orient="horz" pos="2880" userDrawn="1">
          <p15:clr>
            <a:srgbClr val="F26B43"/>
          </p15:clr>
        </p15:guide>
        <p15:guide id="14" orient="horz" pos="2080" userDrawn="1">
          <p15:clr>
            <a:srgbClr val="F26B43"/>
          </p15:clr>
        </p15:guide>
        <p15:guide id="15" orient="horz" pos="4000" userDrawn="1">
          <p15:clr>
            <a:srgbClr val="F26B43"/>
          </p15:clr>
        </p15:guide>
        <p15:guide id="16" pos="5020" userDrawn="1">
          <p15:clr>
            <a:srgbClr val="F26B43"/>
          </p15:clr>
        </p15:guide>
        <p15:guide id="17" pos="5160" userDrawn="1">
          <p15:clr>
            <a:srgbClr val="F26B43"/>
          </p15:clr>
        </p15:guide>
        <p15:guide id="18" pos="1240" userDrawn="1">
          <p15:clr>
            <a:srgbClr val="F26B43"/>
          </p15:clr>
        </p15:guide>
        <p15:guide id="19" pos="1400" userDrawn="1">
          <p15:clr>
            <a:srgbClr val="F26B43"/>
          </p15:clr>
        </p15:guide>
        <p15:guide id="20" pos="6260" userDrawn="1">
          <p15:clr>
            <a:srgbClr val="F26B43"/>
          </p15:clr>
        </p15:guide>
        <p15:guide id="21" pos="6420" userDrawn="1">
          <p15:clr>
            <a:srgbClr val="F26B43"/>
          </p15:clr>
        </p15:guide>
        <p15:guide id="22" orient="horz" pos="41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hyperlink" Target="https://learn.microsoft.com/mesh/events-guide/customize-event?tabs=event#start-customizing"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C6E523C-3D0D-6CC9-86FE-3C589A78D97E}"/>
              </a:ext>
            </a:extLst>
          </p:cNvPr>
          <p:cNvSpPr txBox="1">
            <a:spLocks noGrp="1"/>
          </p:cNvSpPr>
          <p:nvPr>
            <p:ph type="title" idx="4294967295"/>
          </p:nvPr>
        </p:nvSpPr>
        <p:spPr>
          <a:xfrm>
            <a:off x="0" y="382111"/>
            <a:ext cx="12192001" cy="702264"/>
          </a:xfrm>
          <a:prstGeom prst="rect">
            <a:avLst/>
          </a:prstGeom>
          <a:no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76200" tIns="38100" rIns="76200" bIns="38100" numCol="1" spcCol="0" rtlCol="0" fromWordArt="0" anchor="b" anchorCtr="0" forceAA="0" compatLnSpc="1">
            <a:prstTxWarp prst="textNoShape">
              <a:avLst/>
            </a:prstTxWarp>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algn="ctr" defTabSz="761970">
              <a:lnSpc>
                <a:spcPct val="90000"/>
              </a:lnSpc>
              <a:spcAft>
                <a:spcPts val="500"/>
              </a:spcAft>
              <a:defRPr/>
            </a:pPr>
            <a:r>
              <a:rPr lang="en-US" sz="4500" b="1" dirty="0">
                <a:solidFill>
                  <a:srgbClr val="FFFFFF"/>
                </a:solidFill>
                <a:latin typeface="+mj-lt"/>
                <a:ea typeface="+mj-ea"/>
                <a:cs typeface="+mj-cs"/>
              </a:rPr>
              <a:t>Ready-to-use </a:t>
            </a:r>
            <a:r>
              <a:rPr lang="en-US" sz="4500" b="1">
                <a:solidFill>
                  <a:srgbClr val="FFFFFF"/>
                </a:solidFill>
                <a:latin typeface="+mj-lt"/>
                <a:ea typeface="+mj-ea"/>
                <a:cs typeface="+mj-cs"/>
              </a:rPr>
              <a:t>event signage</a:t>
            </a:r>
            <a:endParaRPr lang="en-US" dirty="0">
              <a:ea typeface="+mj-ea"/>
              <a:cs typeface="+mj-cs"/>
            </a:endParaRPr>
          </a:p>
        </p:txBody>
      </p:sp>
      <p:sp>
        <p:nvSpPr>
          <p:cNvPr id="7" name="TextBox 6">
            <a:extLst>
              <a:ext uri="{FF2B5EF4-FFF2-40B4-BE49-F238E27FC236}">
                <a16:creationId xmlns:a16="http://schemas.microsoft.com/office/drawing/2014/main" id="{01FB8AD3-50FE-C807-F466-7B555630BF26}"/>
              </a:ext>
            </a:extLst>
          </p:cNvPr>
          <p:cNvSpPr txBox="1"/>
          <p:nvPr/>
        </p:nvSpPr>
        <p:spPr>
          <a:xfrm>
            <a:off x="1" y="1203809"/>
            <a:ext cx="12192004" cy="5149713"/>
          </a:xfrm>
          <a:prstGeom prst="rect">
            <a:avLst/>
          </a:prstGeom>
          <a:effectLst>
            <a:outerShdw blurRad="50800" dist="38100" dir="2700000" algn="tl" rotWithShape="0">
              <a:prstClr val="black">
                <a:alpha val="40000"/>
              </a:prstClr>
            </a:outerShdw>
          </a:effectLst>
        </p:spPr>
        <p:txBody>
          <a:bodyPr vert="horz" lIns="76200" tIns="38100" rIns="76200" bIns="38100" rtlCol="0" anchor="t">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algn="ctr" defTabSz="761970">
              <a:lnSpc>
                <a:spcPct val="90000"/>
              </a:lnSpc>
              <a:spcBef>
                <a:spcPts val="833"/>
              </a:spcBef>
            </a:pPr>
            <a:endParaRPr lang="en-US" sz="2800" dirty="0">
              <a:solidFill>
                <a:srgbClr val="FFFFFF"/>
              </a:solidFill>
              <a:cs typeface="Segoe UI"/>
            </a:endParaRPr>
          </a:p>
          <a:p>
            <a:pPr algn="ctr" defTabSz="761970">
              <a:lnSpc>
                <a:spcPct val="90000"/>
              </a:lnSpc>
              <a:spcBef>
                <a:spcPts val="833"/>
              </a:spcBef>
            </a:pPr>
            <a:r>
              <a:rPr lang="en-US" sz="2800" dirty="0">
                <a:solidFill>
                  <a:srgbClr val="FFFFFF"/>
                </a:solidFill>
                <a:cs typeface="Segoe UI"/>
              </a:rPr>
              <a:t>Good signage can help your attendees know what to do!</a:t>
            </a:r>
            <a:endParaRPr lang="en-US" sz="1200" dirty="0">
              <a:cs typeface="Segoe UI"/>
            </a:endParaRPr>
          </a:p>
          <a:p>
            <a:pPr algn="ctr" defTabSz="761970">
              <a:lnSpc>
                <a:spcPct val="90000"/>
              </a:lnSpc>
              <a:spcBef>
                <a:spcPts val="833"/>
              </a:spcBef>
            </a:pPr>
            <a:endParaRPr lang="en-US" sz="2800" dirty="0">
              <a:solidFill>
                <a:srgbClr val="FFFFFF"/>
              </a:solidFill>
              <a:cs typeface="Segoe UI"/>
            </a:endParaRPr>
          </a:p>
          <a:p>
            <a:pPr algn="ctr" defTabSz="761970">
              <a:lnSpc>
                <a:spcPct val="90000"/>
              </a:lnSpc>
              <a:spcBef>
                <a:spcPts val="833"/>
              </a:spcBef>
            </a:pPr>
            <a:r>
              <a:rPr lang="en-US" sz="2800" dirty="0">
                <a:solidFill>
                  <a:srgbClr val="FFFFFF"/>
                </a:solidFill>
              </a:rPr>
              <a:t>You can save these slides as PNGs and then post them in your events as images to help people new to Mesh understand some of the basics. </a:t>
            </a:r>
          </a:p>
          <a:p>
            <a:pPr algn="ctr" defTabSz="761970">
              <a:lnSpc>
                <a:spcPct val="90000"/>
              </a:lnSpc>
              <a:spcBef>
                <a:spcPts val="833"/>
              </a:spcBef>
            </a:pPr>
            <a:r>
              <a:rPr lang="en-US" sz="1200" dirty="0">
                <a:solidFill>
                  <a:srgbClr val="FFFFFF"/>
                </a:solidFill>
              </a:rPr>
              <a:t> </a:t>
            </a:r>
            <a:br>
              <a:rPr lang="en-US" sz="2800" dirty="0">
                <a:solidFill>
                  <a:srgbClr val="FFFFFF"/>
                </a:solidFill>
              </a:rPr>
            </a:br>
            <a:r>
              <a:rPr lang="en-US" sz="2800" dirty="0">
                <a:solidFill>
                  <a:srgbClr val="0070C0"/>
                </a:solidFill>
                <a:hlinkClick r:id="rId2">
                  <a:extLst>
                    <a:ext uri="{A12FA001-AC4F-418D-AE19-62706E023703}">
                      <ahyp:hlinkClr xmlns:ahyp="http://schemas.microsoft.com/office/drawing/2018/hyperlinkcolor" val="tx"/>
                    </a:ext>
                  </a:extLst>
                </a:hlinkClick>
              </a:rPr>
              <a:t>Get started here.</a:t>
            </a:r>
            <a:br>
              <a:rPr lang="en-US" sz="2800" dirty="0">
                <a:solidFill>
                  <a:srgbClr val="0070C0"/>
                </a:solidFill>
              </a:rPr>
            </a:br>
            <a:br>
              <a:rPr lang="en-US" sz="2800" dirty="0">
                <a:solidFill>
                  <a:srgbClr val="FFFFFF"/>
                </a:solidFill>
              </a:rPr>
            </a:br>
            <a:r>
              <a:rPr lang="en-US" sz="2800" dirty="0">
                <a:solidFill>
                  <a:srgbClr val="FFFFFF"/>
                </a:solidFill>
              </a:rPr>
              <a:t>You might want to add additional signs like directional arrows to specific places in the environment, the event code of conduct, or where to fill out a survey for the event.</a:t>
            </a:r>
            <a:endParaRPr lang="en-US" sz="2800" dirty="0">
              <a:solidFill>
                <a:srgbClr val="FFFFFF"/>
              </a:solidFill>
              <a:cs typeface="Segoe UI"/>
            </a:endParaRPr>
          </a:p>
          <a:p>
            <a:pPr algn="ctr" defTabSz="761970">
              <a:lnSpc>
                <a:spcPct val="90000"/>
              </a:lnSpc>
              <a:spcBef>
                <a:spcPts val="833"/>
              </a:spcBef>
            </a:pPr>
            <a:endParaRPr lang="en-US" sz="2800" dirty="0">
              <a:solidFill>
                <a:srgbClr val="FFFFFF"/>
              </a:solidFill>
              <a:cs typeface="Segoe UI"/>
            </a:endParaRPr>
          </a:p>
          <a:p>
            <a:pPr algn="ctr" defTabSz="761970">
              <a:lnSpc>
                <a:spcPct val="90000"/>
              </a:lnSpc>
              <a:spcBef>
                <a:spcPts val="833"/>
              </a:spcBef>
            </a:pPr>
            <a:r>
              <a:rPr lang="en-US" sz="2800" dirty="0">
                <a:solidFill>
                  <a:srgbClr val="FFFFFF"/>
                </a:solidFill>
                <a:cs typeface="Segoe UI"/>
              </a:rPr>
              <a:t>(You can also use the Text object to make quick signage.)</a:t>
            </a:r>
          </a:p>
          <a:p>
            <a:pPr algn="ctr" defTabSz="761970">
              <a:lnSpc>
                <a:spcPct val="90000"/>
              </a:lnSpc>
              <a:spcBef>
                <a:spcPts val="833"/>
              </a:spcBef>
            </a:pPr>
            <a:endParaRPr lang="en-US" sz="2800" dirty="0">
              <a:solidFill>
                <a:srgbClr val="FFFFFF"/>
              </a:solidFill>
              <a:cs typeface="Segoe UI"/>
            </a:endParaRPr>
          </a:p>
        </p:txBody>
      </p:sp>
    </p:spTree>
    <p:extLst>
      <p:ext uri="{BB962C8B-B14F-4D97-AF65-F5344CB8AC3E}">
        <p14:creationId xmlns:p14="http://schemas.microsoft.com/office/powerpoint/2010/main" val="2556907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A5F82AE3-02FB-F1CA-83E9-1FC8D2119F19}"/>
              </a:ext>
            </a:extLst>
          </p:cNvPr>
          <p:cNvSpPr txBox="1">
            <a:spLocks noGrp="1"/>
          </p:cNvSpPr>
          <p:nvPr>
            <p:ph type="title" idx="4294967295"/>
          </p:nvPr>
        </p:nvSpPr>
        <p:spPr>
          <a:xfrm>
            <a:off x="0" y="382111"/>
            <a:ext cx="12192001" cy="702264"/>
          </a:xfrm>
          <a:prstGeom prst="rect">
            <a:avLst/>
          </a:prstGeom>
          <a:no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76200" tIns="38100" rIns="76200" bIns="38100" numCol="1" spcCol="0" rtlCol="0" fromWordArt="0" anchor="b" anchorCtr="0" forceAA="0" compatLnSpc="1">
            <a:prstTxWarp prst="textNoShape">
              <a:avLst/>
            </a:prstTxWarp>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marL="0" marR="0" lvl="0" indent="0" algn="ctr" defTabSz="761970" rtl="0" eaLnBrk="1" fontAlgn="auto" latinLnBrk="0" hangingPunct="1">
              <a:lnSpc>
                <a:spcPct val="90000"/>
              </a:lnSpc>
              <a:spcBef>
                <a:spcPct val="0"/>
              </a:spcBef>
              <a:spcAft>
                <a:spcPts val="500"/>
              </a:spcAft>
              <a:buClrTx/>
              <a:buSzTx/>
              <a:buFontTx/>
              <a:buNone/>
              <a:tabLst/>
              <a:defRPr/>
            </a:pPr>
            <a:r>
              <a:rPr kumimoji="0" lang="en-US" sz="4500" b="1" i="0" u="none" strike="noStrike" kern="1200" cap="none" spc="0" normalizeH="0" baseline="0" noProof="0">
                <a:ln>
                  <a:noFill/>
                </a:ln>
                <a:solidFill>
                  <a:srgbClr val="FFFFFF"/>
                </a:solidFill>
                <a:effectLst/>
                <a:uLnTx/>
                <a:uFillTx/>
                <a:latin typeface="+mj-lt"/>
                <a:ea typeface="+mj-ea"/>
                <a:cs typeface="+mj-cs"/>
              </a:rPr>
              <a:t>Customize your avatar</a:t>
            </a:r>
          </a:p>
        </p:txBody>
      </p:sp>
      <p:sp>
        <p:nvSpPr>
          <p:cNvPr id="19" name="TextBox 18">
            <a:extLst>
              <a:ext uri="{FF2B5EF4-FFF2-40B4-BE49-F238E27FC236}">
                <a16:creationId xmlns:a16="http://schemas.microsoft.com/office/drawing/2014/main" id="{083EFAA6-C0BC-2B97-8572-8A67DAE63FF6}"/>
              </a:ext>
            </a:extLst>
          </p:cNvPr>
          <p:cNvSpPr txBox="1"/>
          <p:nvPr/>
        </p:nvSpPr>
        <p:spPr>
          <a:xfrm>
            <a:off x="1" y="1203809"/>
            <a:ext cx="12192004" cy="504645"/>
          </a:xfrm>
          <a:prstGeom prst="rect">
            <a:avLst/>
          </a:prstGeom>
          <a:effectLst>
            <a:outerShdw blurRad="50800" dist="38100" dir="2700000" algn="tl" rotWithShape="0">
              <a:prstClr val="black">
                <a:alpha val="40000"/>
              </a:prstClr>
            </a:outerShdw>
          </a:effectLst>
        </p:spPr>
        <p:txBody>
          <a:bodyPr vert="horz" lIns="76200" tIns="38100" rIns="76200" bIns="38100" rtlCol="0" anchor="t">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algn="ctr" defTabSz="761970">
              <a:lnSpc>
                <a:spcPct val="90000"/>
              </a:lnSpc>
              <a:spcBef>
                <a:spcPts val="833"/>
              </a:spcBef>
            </a:pPr>
            <a:r>
              <a:rPr lang="en-US" sz="2333" kern="1200">
                <a:solidFill>
                  <a:srgbClr val="FFFFFF"/>
                </a:solidFill>
                <a:latin typeface="+mn-lt"/>
                <a:ea typeface="+mn-ea"/>
                <a:cs typeface="+mn-cs"/>
              </a:rPr>
              <a:t>Tap on your profile icon for avatar options.</a:t>
            </a:r>
          </a:p>
        </p:txBody>
      </p:sp>
      <p:grpSp>
        <p:nvGrpSpPr>
          <p:cNvPr id="2" name="Group 1" descr="UI from the bottom right of the Mesh app showing how to access your profile and customize your avatar. ">
            <a:extLst>
              <a:ext uri="{FF2B5EF4-FFF2-40B4-BE49-F238E27FC236}">
                <a16:creationId xmlns:a16="http://schemas.microsoft.com/office/drawing/2014/main" id="{40599C36-C996-90E1-6481-D8A051B777D8}"/>
              </a:ext>
            </a:extLst>
          </p:cNvPr>
          <p:cNvGrpSpPr/>
          <p:nvPr/>
        </p:nvGrpSpPr>
        <p:grpSpPr>
          <a:xfrm>
            <a:off x="4057964" y="2342870"/>
            <a:ext cx="3732633" cy="3619139"/>
            <a:chOff x="4057964" y="2342870"/>
            <a:chExt cx="3732633" cy="3619139"/>
          </a:xfrm>
        </p:grpSpPr>
        <p:sp>
          <p:nvSpPr>
            <p:cNvPr id="31" name="Rectangle: Rounded Corners 30">
              <a:extLst>
                <a:ext uri="{FF2B5EF4-FFF2-40B4-BE49-F238E27FC236}">
                  <a16:creationId xmlns:a16="http://schemas.microsoft.com/office/drawing/2014/main" id="{BAB7935A-EF85-A5C4-DFFE-49D92C39FC48}"/>
                </a:ext>
              </a:extLst>
            </p:cNvPr>
            <p:cNvSpPr/>
            <p:nvPr/>
          </p:nvSpPr>
          <p:spPr>
            <a:xfrm>
              <a:off x="4567861" y="2342870"/>
              <a:ext cx="2740926" cy="3619139"/>
            </a:xfrm>
            <a:prstGeom prst="roundRect">
              <a:avLst>
                <a:gd name="adj" fmla="val 8186"/>
              </a:avLst>
            </a:prstGeom>
            <a:solidFill>
              <a:srgbClr val="434375">
                <a:alpha val="8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algn="ctr"/>
              <a:endParaRPr lang="en-US" sz="1250"/>
            </a:p>
          </p:txBody>
        </p:sp>
        <p:pic>
          <p:nvPicPr>
            <p:cNvPr id="30" name="Picture 29">
              <a:extLst>
                <a:ext uri="{FF2B5EF4-FFF2-40B4-BE49-F238E27FC236}">
                  <a16:creationId xmlns:a16="http://schemas.microsoft.com/office/drawing/2014/main" id="{DD942549-EE5C-45A3-79D6-A51070C0619B}"/>
                </a:ext>
              </a:extLst>
            </p:cNvPr>
            <p:cNvPicPr>
              <a:picLocks noChangeAspect="1"/>
            </p:cNvPicPr>
            <p:nvPr/>
          </p:nvPicPr>
          <p:blipFill>
            <a:blip r:embed="rId2"/>
            <a:stretch>
              <a:fillRect/>
            </a:stretch>
          </p:blipFill>
          <p:spPr>
            <a:xfrm>
              <a:off x="4786974" y="2539889"/>
              <a:ext cx="2302698" cy="3262155"/>
            </a:xfrm>
            <a:prstGeom prst="rect">
              <a:avLst/>
            </a:prstGeom>
          </p:spPr>
        </p:pic>
        <p:cxnSp>
          <p:nvCxnSpPr>
            <p:cNvPr id="34" name="Straight Connector 33">
              <a:extLst>
                <a:ext uri="{FF2B5EF4-FFF2-40B4-BE49-F238E27FC236}">
                  <a16:creationId xmlns:a16="http://schemas.microsoft.com/office/drawing/2014/main" id="{AA6D5A1E-BF26-8AE9-5A38-F6D475215330}"/>
                </a:ext>
              </a:extLst>
            </p:cNvPr>
            <p:cNvCxnSpPr>
              <a:cxnSpLocks/>
            </p:cNvCxnSpPr>
            <p:nvPr/>
          </p:nvCxnSpPr>
          <p:spPr>
            <a:xfrm flipH="1">
              <a:off x="7187821" y="4532196"/>
              <a:ext cx="60277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FF73A7EF-A3C2-7874-527B-B12FDE2C092D}"/>
                </a:ext>
              </a:extLst>
            </p:cNvPr>
            <p:cNvCxnSpPr>
              <a:cxnSpLocks/>
            </p:cNvCxnSpPr>
            <p:nvPr/>
          </p:nvCxnSpPr>
          <p:spPr>
            <a:xfrm flipH="1">
              <a:off x="4057964" y="3737972"/>
              <a:ext cx="60277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866D30A-8DFF-FCBC-C65E-D08963064CB7}"/>
                </a:ext>
              </a:extLst>
            </p:cNvPr>
            <p:cNvCxnSpPr>
              <a:cxnSpLocks/>
            </p:cNvCxnSpPr>
            <p:nvPr/>
          </p:nvCxnSpPr>
          <p:spPr>
            <a:xfrm flipH="1">
              <a:off x="7187821" y="5418929"/>
              <a:ext cx="602776" cy="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71BF5334-B5CE-81CE-629D-622DE0F4CAC3}"/>
              </a:ext>
            </a:extLst>
          </p:cNvPr>
          <p:cNvSpPr txBox="1"/>
          <p:nvPr/>
        </p:nvSpPr>
        <p:spPr>
          <a:xfrm>
            <a:off x="1193065" y="3519769"/>
            <a:ext cx="2847493" cy="504645"/>
          </a:xfrm>
          <a:prstGeom prst="rect">
            <a:avLst/>
          </a:prstGeom>
          <a:effectLst>
            <a:outerShdw blurRad="50800" dist="38100" dir="2700000" algn="tl" rotWithShape="0">
              <a:prstClr val="black">
                <a:alpha val="40000"/>
              </a:prstClr>
            </a:outerShdw>
          </a:effectLst>
        </p:spPr>
        <p:txBody>
          <a:bodyPr vert="horz" lIns="76200" tIns="38100" rIns="76200" bIns="38100" rtlCol="0" anchor="t">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algn="r" defTabSz="761970">
              <a:lnSpc>
                <a:spcPct val="90000"/>
              </a:lnSpc>
              <a:spcBef>
                <a:spcPts val="833"/>
              </a:spcBef>
            </a:pPr>
            <a:r>
              <a:rPr lang="en-US" sz="2333">
                <a:solidFill>
                  <a:srgbClr val="FFFFFF"/>
                </a:solidFill>
              </a:rPr>
              <a:t>Customize your existing avatar.</a:t>
            </a:r>
            <a:endParaRPr lang="en-US" sz="2333" b="1" kern="1200">
              <a:solidFill>
                <a:srgbClr val="FFFFFF"/>
              </a:solidFill>
              <a:latin typeface="+mn-lt"/>
              <a:ea typeface="+mn-ea"/>
              <a:cs typeface="+mn-cs"/>
            </a:endParaRPr>
          </a:p>
        </p:txBody>
      </p:sp>
      <p:sp>
        <p:nvSpPr>
          <p:cNvPr id="26" name="TextBox 25">
            <a:extLst>
              <a:ext uri="{FF2B5EF4-FFF2-40B4-BE49-F238E27FC236}">
                <a16:creationId xmlns:a16="http://schemas.microsoft.com/office/drawing/2014/main" id="{7468DE64-F97E-E428-A18E-8FAD43F29FF5}"/>
              </a:ext>
            </a:extLst>
          </p:cNvPr>
          <p:cNvSpPr txBox="1"/>
          <p:nvPr/>
        </p:nvSpPr>
        <p:spPr>
          <a:xfrm>
            <a:off x="7836090" y="4336740"/>
            <a:ext cx="2740926" cy="504645"/>
          </a:xfrm>
          <a:prstGeom prst="rect">
            <a:avLst/>
          </a:prstGeom>
          <a:effectLst>
            <a:outerShdw blurRad="50800" dist="38100" dir="2700000" algn="tl" rotWithShape="0">
              <a:prstClr val="black">
                <a:alpha val="40000"/>
              </a:prstClr>
            </a:outerShdw>
          </a:effectLst>
        </p:spPr>
        <p:txBody>
          <a:bodyPr vert="horz" lIns="76200" tIns="38100" rIns="76200" bIns="38100" rtlCol="0" anchor="t">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defTabSz="761970">
              <a:lnSpc>
                <a:spcPct val="90000"/>
              </a:lnSpc>
              <a:spcBef>
                <a:spcPts val="833"/>
              </a:spcBef>
            </a:pPr>
            <a:r>
              <a:rPr lang="en-US" sz="2333">
                <a:solidFill>
                  <a:srgbClr val="FFFFFF"/>
                </a:solidFill>
              </a:rPr>
              <a:t>Choose or add another avatar.</a:t>
            </a:r>
            <a:endParaRPr lang="en-US" sz="2333" b="1" kern="1200">
              <a:solidFill>
                <a:srgbClr val="FFFFFF"/>
              </a:solidFill>
              <a:latin typeface="+mn-lt"/>
              <a:ea typeface="+mn-ea"/>
              <a:cs typeface="+mn-cs"/>
            </a:endParaRPr>
          </a:p>
        </p:txBody>
      </p:sp>
      <p:sp>
        <p:nvSpPr>
          <p:cNvPr id="37" name="TextBox 36">
            <a:extLst>
              <a:ext uri="{FF2B5EF4-FFF2-40B4-BE49-F238E27FC236}">
                <a16:creationId xmlns:a16="http://schemas.microsoft.com/office/drawing/2014/main" id="{664F1BA3-C302-E1E1-1C39-B72C6A6B9E7C}"/>
              </a:ext>
            </a:extLst>
          </p:cNvPr>
          <p:cNvSpPr txBox="1"/>
          <p:nvPr/>
        </p:nvSpPr>
        <p:spPr>
          <a:xfrm>
            <a:off x="7836090" y="5223473"/>
            <a:ext cx="2740926" cy="504645"/>
          </a:xfrm>
          <a:prstGeom prst="rect">
            <a:avLst/>
          </a:prstGeom>
          <a:effectLst>
            <a:outerShdw blurRad="50800" dist="38100" dir="2700000" algn="tl" rotWithShape="0">
              <a:prstClr val="black">
                <a:alpha val="40000"/>
              </a:prstClr>
            </a:outerShdw>
          </a:effectLst>
        </p:spPr>
        <p:txBody>
          <a:bodyPr vert="horz" lIns="76200" tIns="38100" rIns="76200" bIns="38100" rtlCol="0" anchor="t">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defTabSz="761970">
              <a:lnSpc>
                <a:spcPct val="90000"/>
              </a:lnSpc>
              <a:spcBef>
                <a:spcPts val="833"/>
              </a:spcBef>
            </a:pPr>
            <a:r>
              <a:rPr lang="en-US" sz="2333">
                <a:solidFill>
                  <a:srgbClr val="FFFFFF"/>
                </a:solidFill>
              </a:rPr>
              <a:t>Profile icon</a:t>
            </a:r>
            <a:endParaRPr lang="en-US" sz="2333" b="1" kern="1200">
              <a:solidFill>
                <a:srgbClr val="FFFFFF"/>
              </a:solidFill>
              <a:latin typeface="+mn-lt"/>
              <a:ea typeface="+mn-ea"/>
              <a:cs typeface="+mn-cs"/>
            </a:endParaRPr>
          </a:p>
        </p:txBody>
      </p:sp>
    </p:spTree>
    <p:extLst>
      <p:ext uri="{BB962C8B-B14F-4D97-AF65-F5344CB8AC3E}">
        <p14:creationId xmlns:p14="http://schemas.microsoft.com/office/powerpoint/2010/main" val="155450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32ECF4-3294-1667-FAD9-3DC586532C5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520200" y="2838993"/>
            <a:ext cx="2151653" cy="2151653"/>
          </a:xfrm>
          <a:prstGeom prst="rect">
            <a:avLst/>
          </a:prstGeom>
        </p:spPr>
      </p:pic>
      <p:pic>
        <p:nvPicPr>
          <p:cNvPr id="9" name="Picture 8">
            <a:extLst>
              <a:ext uri="{FF2B5EF4-FFF2-40B4-BE49-F238E27FC236}">
                <a16:creationId xmlns:a16="http://schemas.microsoft.com/office/drawing/2014/main" id="{B8B90554-4293-F30E-8179-70C78F1B710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454470" y="2838993"/>
            <a:ext cx="2151653" cy="2151653"/>
          </a:xfrm>
          <a:prstGeom prst="rect">
            <a:avLst/>
          </a:prstGeom>
        </p:spPr>
      </p:pic>
      <p:sp>
        <p:nvSpPr>
          <p:cNvPr id="18" name="Title 17">
            <a:extLst>
              <a:ext uri="{FF2B5EF4-FFF2-40B4-BE49-F238E27FC236}">
                <a16:creationId xmlns:a16="http://schemas.microsoft.com/office/drawing/2014/main" id="{A5F82AE3-02FB-F1CA-83E9-1FC8D2119F19}"/>
              </a:ext>
            </a:extLst>
          </p:cNvPr>
          <p:cNvSpPr txBox="1">
            <a:spLocks noGrp="1"/>
          </p:cNvSpPr>
          <p:nvPr>
            <p:ph type="title" idx="4294967295"/>
          </p:nvPr>
        </p:nvSpPr>
        <p:spPr>
          <a:xfrm>
            <a:off x="474679" y="382111"/>
            <a:ext cx="11717323" cy="702264"/>
          </a:xfrm>
          <a:prstGeom prst="rect">
            <a:avLst/>
          </a:prstGeom>
          <a:no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76200" tIns="38100" rIns="76200" bIns="38100" numCol="1" spcCol="0" rtlCol="0" fromWordArt="0" anchor="b" anchorCtr="0" forceAA="0" compatLnSpc="1">
            <a:prstTxWarp prst="textNoShape">
              <a:avLst/>
            </a:prstTxWarp>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marL="0" marR="0" lvl="0" indent="0" algn="l" defTabSz="761970" rtl="0" eaLnBrk="1" fontAlgn="auto" latinLnBrk="0" hangingPunct="1">
              <a:lnSpc>
                <a:spcPct val="90000"/>
              </a:lnSpc>
              <a:spcBef>
                <a:spcPct val="0"/>
              </a:spcBef>
              <a:spcAft>
                <a:spcPts val="500"/>
              </a:spcAft>
              <a:buClrTx/>
              <a:buSzTx/>
              <a:buFontTx/>
              <a:buNone/>
              <a:tabLst/>
              <a:defRPr/>
            </a:pPr>
            <a:r>
              <a:rPr kumimoji="0" lang="en-US" sz="4500" b="1" i="0" u="none" strike="noStrike" kern="1200" cap="none" spc="0" normalizeH="0" baseline="0" noProof="0">
                <a:ln>
                  <a:noFill/>
                </a:ln>
                <a:solidFill>
                  <a:srgbClr val="FFFFFF"/>
                </a:solidFill>
                <a:effectLst/>
                <a:uLnTx/>
                <a:uFillTx/>
                <a:latin typeface="+mj-lt"/>
                <a:ea typeface="+mj-ea"/>
                <a:cs typeface="+mj-cs"/>
              </a:rPr>
              <a:t>How to move</a:t>
            </a:r>
          </a:p>
        </p:txBody>
      </p:sp>
      <p:sp>
        <p:nvSpPr>
          <p:cNvPr id="19" name="TextBox 18">
            <a:extLst>
              <a:ext uri="{FF2B5EF4-FFF2-40B4-BE49-F238E27FC236}">
                <a16:creationId xmlns:a16="http://schemas.microsoft.com/office/drawing/2014/main" id="{083EFAA6-C0BC-2B97-8572-8A67DAE63FF6}"/>
              </a:ext>
            </a:extLst>
          </p:cNvPr>
          <p:cNvSpPr txBox="1"/>
          <p:nvPr/>
        </p:nvSpPr>
        <p:spPr>
          <a:xfrm>
            <a:off x="474679" y="1203809"/>
            <a:ext cx="11717326" cy="504645"/>
          </a:xfrm>
          <a:prstGeom prst="rect">
            <a:avLst/>
          </a:prstGeom>
          <a:effectLst>
            <a:outerShdw blurRad="50800" dist="38100" dir="2700000" algn="tl" rotWithShape="0">
              <a:prstClr val="black">
                <a:alpha val="40000"/>
              </a:prstClr>
            </a:outerShdw>
          </a:effectLst>
        </p:spPr>
        <p:txBody>
          <a:bodyPr vert="horz" lIns="76200" tIns="38100" rIns="76200" bIns="38100" rtlCol="0" anchor="t">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defTabSz="761970">
              <a:lnSpc>
                <a:spcPct val="90000"/>
              </a:lnSpc>
              <a:spcBef>
                <a:spcPts val="833"/>
              </a:spcBef>
            </a:pPr>
            <a:r>
              <a:rPr lang="en-US" sz="2333" kern="1200">
                <a:solidFill>
                  <a:srgbClr val="FFFFFF"/>
                </a:solidFill>
                <a:latin typeface="+mn-lt"/>
                <a:ea typeface="+mn-ea"/>
                <a:cs typeface="+mn-cs"/>
              </a:rPr>
              <a:t>Get started with these basic controls</a:t>
            </a:r>
          </a:p>
        </p:txBody>
      </p:sp>
      <p:pic>
        <p:nvPicPr>
          <p:cNvPr id="21" name="Picture 20">
            <a:extLst>
              <a:ext uri="{FF2B5EF4-FFF2-40B4-BE49-F238E27FC236}">
                <a16:creationId xmlns:a16="http://schemas.microsoft.com/office/drawing/2014/main" id="{AEA621A6-5AEA-9360-593A-17A0990988F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3558379" y="2770114"/>
            <a:ext cx="2177893" cy="2217253"/>
          </a:xfrm>
          <a:prstGeom prst="rect">
            <a:avLst/>
          </a:prstGeom>
        </p:spPr>
      </p:pic>
      <p:pic>
        <p:nvPicPr>
          <p:cNvPr id="23" name="Picture 22">
            <a:extLst>
              <a:ext uri="{FF2B5EF4-FFF2-40B4-BE49-F238E27FC236}">
                <a16:creationId xmlns:a16="http://schemas.microsoft.com/office/drawing/2014/main" id="{8F72D44E-C645-3774-FFA4-DFE61E4EFB12}"/>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22797" y="2737313"/>
            <a:ext cx="2151653" cy="2282852"/>
          </a:xfrm>
          <a:prstGeom prst="rect">
            <a:avLst/>
          </a:prstGeom>
        </p:spPr>
      </p:pic>
      <p:sp>
        <p:nvSpPr>
          <p:cNvPr id="24" name="TextBox 23">
            <a:extLst>
              <a:ext uri="{FF2B5EF4-FFF2-40B4-BE49-F238E27FC236}">
                <a16:creationId xmlns:a16="http://schemas.microsoft.com/office/drawing/2014/main" id="{6FE2D9F9-1AF1-0717-B69F-0C025C71EDA8}"/>
              </a:ext>
            </a:extLst>
          </p:cNvPr>
          <p:cNvSpPr txBox="1"/>
          <p:nvPr/>
        </p:nvSpPr>
        <p:spPr>
          <a:xfrm>
            <a:off x="474679" y="2148708"/>
            <a:ext cx="5370488" cy="504645"/>
          </a:xfrm>
          <a:prstGeom prst="rect">
            <a:avLst/>
          </a:prstGeom>
          <a:effectLst>
            <a:outerShdw blurRad="50800" dist="38100" dir="2700000" algn="tl" rotWithShape="0">
              <a:prstClr val="black">
                <a:alpha val="40000"/>
              </a:prstClr>
            </a:outerShdw>
          </a:effectLst>
        </p:spPr>
        <p:txBody>
          <a:bodyPr vert="horz" lIns="76200" tIns="38100" rIns="76200" bIns="38100" rtlCol="0" anchor="t">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algn="ctr" defTabSz="761970">
              <a:lnSpc>
                <a:spcPct val="90000"/>
              </a:lnSpc>
              <a:spcBef>
                <a:spcPts val="833"/>
              </a:spcBef>
            </a:pPr>
            <a:r>
              <a:rPr lang="en-US" sz="2333" b="1" kern="1200">
                <a:solidFill>
                  <a:srgbClr val="FFFFFF"/>
                </a:solidFill>
                <a:latin typeface="+mn-lt"/>
                <a:ea typeface="+mn-ea"/>
                <a:cs typeface="+mn-cs"/>
              </a:rPr>
              <a:t>Keyboard</a:t>
            </a:r>
          </a:p>
        </p:txBody>
      </p:sp>
      <p:sp>
        <p:nvSpPr>
          <p:cNvPr id="26" name="TextBox 25">
            <a:extLst>
              <a:ext uri="{FF2B5EF4-FFF2-40B4-BE49-F238E27FC236}">
                <a16:creationId xmlns:a16="http://schemas.microsoft.com/office/drawing/2014/main" id="{7468DE64-F97E-E428-A18E-8FAD43F29FF5}"/>
              </a:ext>
            </a:extLst>
          </p:cNvPr>
          <p:cNvSpPr txBox="1"/>
          <p:nvPr/>
        </p:nvSpPr>
        <p:spPr>
          <a:xfrm>
            <a:off x="474678" y="5309510"/>
            <a:ext cx="2407357" cy="504645"/>
          </a:xfrm>
          <a:prstGeom prst="rect">
            <a:avLst/>
          </a:prstGeom>
          <a:effectLst>
            <a:outerShdw blurRad="50800" dist="38100" dir="2700000" algn="tl" rotWithShape="0">
              <a:prstClr val="black">
                <a:alpha val="40000"/>
              </a:prstClr>
            </a:outerShdw>
          </a:effectLst>
        </p:spPr>
        <p:txBody>
          <a:bodyPr vert="horz" lIns="76200" tIns="38100" rIns="76200" bIns="38100" rtlCol="0" anchor="t">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algn="ctr" defTabSz="761970">
              <a:lnSpc>
                <a:spcPct val="90000"/>
              </a:lnSpc>
              <a:spcBef>
                <a:spcPts val="833"/>
              </a:spcBef>
            </a:pPr>
            <a:r>
              <a:rPr lang="en-US" sz="2000">
                <a:solidFill>
                  <a:srgbClr val="FFFFFF"/>
                </a:solidFill>
              </a:rPr>
              <a:t>Press W, A, S, D or arrow keys to </a:t>
            </a:r>
            <a:r>
              <a:rPr lang="en-US" sz="2000" b="1">
                <a:solidFill>
                  <a:srgbClr val="FFFFFF"/>
                </a:solidFill>
              </a:rPr>
              <a:t>walk around</a:t>
            </a:r>
            <a:endParaRPr lang="en-US" sz="2000" b="1" kern="1200">
              <a:solidFill>
                <a:srgbClr val="FFFFFF"/>
              </a:solidFill>
              <a:latin typeface="+mn-lt"/>
              <a:ea typeface="+mn-ea"/>
              <a:cs typeface="+mn-cs"/>
            </a:endParaRPr>
          </a:p>
        </p:txBody>
      </p:sp>
      <p:sp>
        <p:nvSpPr>
          <p:cNvPr id="27" name="TextBox 26">
            <a:extLst>
              <a:ext uri="{FF2B5EF4-FFF2-40B4-BE49-F238E27FC236}">
                <a16:creationId xmlns:a16="http://schemas.microsoft.com/office/drawing/2014/main" id="{0F532FCC-40AA-E0CD-F901-0D5D80F8606F}"/>
              </a:ext>
            </a:extLst>
          </p:cNvPr>
          <p:cNvSpPr txBox="1"/>
          <p:nvPr/>
        </p:nvSpPr>
        <p:spPr>
          <a:xfrm>
            <a:off x="3530967" y="5309510"/>
            <a:ext cx="2407357" cy="504645"/>
          </a:xfrm>
          <a:prstGeom prst="rect">
            <a:avLst/>
          </a:prstGeom>
          <a:effectLst>
            <a:outerShdw blurRad="50800" dist="38100" dir="2700000" algn="tl" rotWithShape="0">
              <a:prstClr val="black">
                <a:alpha val="40000"/>
              </a:prstClr>
            </a:outerShdw>
          </a:effectLst>
        </p:spPr>
        <p:txBody>
          <a:bodyPr vert="horz" lIns="76200" tIns="38100" rIns="76200" bIns="38100" rtlCol="0" anchor="t">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algn="ctr" defTabSz="761970">
              <a:lnSpc>
                <a:spcPct val="90000"/>
              </a:lnSpc>
              <a:spcBef>
                <a:spcPts val="833"/>
              </a:spcBef>
            </a:pPr>
            <a:r>
              <a:rPr lang="en-US" sz="2000">
                <a:solidFill>
                  <a:srgbClr val="FFFFFF"/>
                </a:solidFill>
              </a:rPr>
              <a:t>Press Q, E keys to </a:t>
            </a:r>
            <a:r>
              <a:rPr lang="en-US" sz="2000" b="1">
                <a:solidFill>
                  <a:srgbClr val="FFFFFF"/>
                </a:solidFill>
              </a:rPr>
              <a:t>rotate and look right and left</a:t>
            </a:r>
            <a:endParaRPr lang="en-US" sz="2000" b="1" kern="1200">
              <a:solidFill>
                <a:srgbClr val="FFFFFF"/>
              </a:solidFill>
              <a:latin typeface="+mn-lt"/>
              <a:ea typeface="+mn-ea"/>
              <a:cs typeface="+mn-cs"/>
            </a:endParaRPr>
          </a:p>
        </p:txBody>
      </p:sp>
      <p:sp>
        <p:nvSpPr>
          <p:cNvPr id="25" name="TextBox 24">
            <a:extLst>
              <a:ext uri="{FF2B5EF4-FFF2-40B4-BE49-F238E27FC236}">
                <a16:creationId xmlns:a16="http://schemas.microsoft.com/office/drawing/2014/main" id="{1E2D6A47-0C58-4FCA-280B-89BE8F85C337}"/>
              </a:ext>
            </a:extLst>
          </p:cNvPr>
          <p:cNvSpPr txBox="1"/>
          <p:nvPr/>
        </p:nvSpPr>
        <p:spPr>
          <a:xfrm>
            <a:off x="6412618" y="2148708"/>
            <a:ext cx="5301088" cy="504645"/>
          </a:xfrm>
          <a:prstGeom prst="rect">
            <a:avLst/>
          </a:prstGeom>
          <a:effectLst>
            <a:outerShdw blurRad="50800" dist="38100" dir="2700000" algn="tl" rotWithShape="0">
              <a:prstClr val="black">
                <a:alpha val="40000"/>
              </a:prstClr>
            </a:outerShdw>
          </a:effectLst>
        </p:spPr>
        <p:txBody>
          <a:bodyPr vert="horz" lIns="76200" tIns="38100" rIns="76200" bIns="38100" rtlCol="0" anchor="t">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algn="ctr" defTabSz="761970">
              <a:lnSpc>
                <a:spcPct val="90000"/>
              </a:lnSpc>
              <a:spcBef>
                <a:spcPts val="833"/>
              </a:spcBef>
            </a:pPr>
            <a:r>
              <a:rPr lang="en-US" sz="2333" b="1" kern="1200">
                <a:solidFill>
                  <a:srgbClr val="FFFFFF"/>
                </a:solidFill>
                <a:latin typeface="+mn-lt"/>
                <a:ea typeface="+mn-ea"/>
                <a:cs typeface="+mn-cs"/>
              </a:rPr>
              <a:t>Mouse or Trackpad</a:t>
            </a:r>
          </a:p>
        </p:txBody>
      </p:sp>
      <p:sp>
        <p:nvSpPr>
          <p:cNvPr id="28" name="TextBox 27">
            <a:extLst>
              <a:ext uri="{FF2B5EF4-FFF2-40B4-BE49-F238E27FC236}">
                <a16:creationId xmlns:a16="http://schemas.microsoft.com/office/drawing/2014/main" id="{E3806C9F-E804-8655-F6C7-252C44021697}"/>
              </a:ext>
            </a:extLst>
          </p:cNvPr>
          <p:cNvSpPr txBox="1"/>
          <p:nvPr/>
        </p:nvSpPr>
        <p:spPr>
          <a:xfrm>
            <a:off x="6412617" y="5309510"/>
            <a:ext cx="2490751" cy="504645"/>
          </a:xfrm>
          <a:prstGeom prst="rect">
            <a:avLst/>
          </a:prstGeom>
          <a:effectLst>
            <a:outerShdw blurRad="50800" dist="38100" dir="2700000" algn="tl" rotWithShape="0">
              <a:prstClr val="black">
                <a:alpha val="40000"/>
              </a:prstClr>
            </a:outerShdw>
          </a:effectLst>
        </p:spPr>
        <p:txBody>
          <a:bodyPr vert="horz" lIns="76200" tIns="38100" rIns="76200" bIns="38100" rtlCol="0" anchor="t">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algn="ctr" defTabSz="761970">
              <a:lnSpc>
                <a:spcPct val="90000"/>
              </a:lnSpc>
              <a:spcBef>
                <a:spcPts val="833"/>
              </a:spcBef>
            </a:pPr>
            <a:r>
              <a:rPr lang="en-US" sz="2000">
                <a:solidFill>
                  <a:srgbClr val="FFFFFF"/>
                </a:solidFill>
              </a:rPr>
              <a:t>Left click </a:t>
            </a:r>
            <a:br>
              <a:rPr lang="en-US" sz="2000">
                <a:solidFill>
                  <a:srgbClr val="FFFFFF"/>
                </a:solidFill>
              </a:rPr>
            </a:br>
            <a:r>
              <a:rPr lang="en-US" sz="2000">
                <a:solidFill>
                  <a:srgbClr val="FFFFFF"/>
                </a:solidFill>
              </a:rPr>
              <a:t>and drag to </a:t>
            </a:r>
            <a:br>
              <a:rPr lang="en-US" sz="2000">
                <a:solidFill>
                  <a:srgbClr val="FFFFFF"/>
                </a:solidFill>
              </a:rPr>
            </a:br>
            <a:r>
              <a:rPr lang="en-US" sz="2000" b="1">
                <a:solidFill>
                  <a:srgbClr val="FFFFFF"/>
                </a:solidFill>
              </a:rPr>
              <a:t>look around</a:t>
            </a:r>
            <a:endParaRPr lang="en-US" sz="2000" b="1" kern="1200">
              <a:solidFill>
                <a:srgbClr val="FFFFFF"/>
              </a:solidFill>
              <a:latin typeface="+mn-lt"/>
              <a:ea typeface="+mn-ea"/>
              <a:cs typeface="+mn-cs"/>
            </a:endParaRPr>
          </a:p>
        </p:txBody>
      </p:sp>
      <p:sp>
        <p:nvSpPr>
          <p:cNvPr id="29" name="TextBox 28">
            <a:extLst>
              <a:ext uri="{FF2B5EF4-FFF2-40B4-BE49-F238E27FC236}">
                <a16:creationId xmlns:a16="http://schemas.microsoft.com/office/drawing/2014/main" id="{6462DDDB-F8A8-1A4F-0D8C-029CC652F998}"/>
              </a:ext>
            </a:extLst>
          </p:cNvPr>
          <p:cNvSpPr txBox="1"/>
          <p:nvPr/>
        </p:nvSpPr>
        <p:spPr>
          <a:xfrm>
            <a:off x="9326618" y="5309510"/>
            <a:ext cx="2407357" cy="504645"/>
          </a:xfrm>
          <a:prstGeom prst="rect">
            <a:avLst/>
          </a:prstGeom>
          <a:effectLst>
            <a:outerShdw blurRad="50800" dist="38100" dir="2700000" algn="tl" rotWithShape="0">
              <a:prstClr val="black">
                <a:alpha val="40000"/>
              </a:prstClr>
            </a:outerShdw>
          </a:effectLst>
        </p:spPr>
        <p:txBody>
          <a:bodyPr vert="horz" lIns="76200" tIns="38100" rIns="76200" bIns="38100" rtlCol="0" anchor="t">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algn="ctr" defTabSz="761970">
              <a:lnSpc>
                <a:spcPct val="90000"/>
              </a:lnSpc>
              <a:spcBef>
                <a:spcPts val="833"/>
              </a:spcBef>
            </a:pPr>
            <a:r>
              <a:rPr lang="en-US" sz="2000">
                <a:solidFill>
                  <a:srgbClr val="FFFFFF"/>
                </a:solidFill>
              </a:rPr>
              <a:t>Left click </a:t>
            </a:r>
            <a:br>
              <a:rPr lang="en-US" sz="2000">
                <a:solidFill>
                  <a:srgbClr val="FFFFFF"/>
                </a:solidFill>
              </a:rPr>
            </a:br>
            <a:r>
              <a:rPr lang="en-US" sz="2000">
                <a:solidFill>
                  <a:srgbClr val="FFFFFF"/>
                </a:solidFill>
              </a:rPr>
              <a:t>and hold to </a:t>
            </a:r>
            <a:r>
              <a:rPr lang="en-US" sz="2000" b="1">
                <a:solidFill>
                  <a:srgbClr val="FFFFFF"/>
                </a:solidFill>
              </a:rPr>
              <a:t>teleport</a:t>
            </a:r>
            <a:endParaRPr lang="en-US" sz="2000" b="1" kern="1200">
              <a:solidFill>
                <a:srgbClr val="FFFFFF"/>
              </a:solidFill>
              <a:latin typeface="+mn-lt"/>
              <a:ea typeface="+mn-ea"/>
              <a:cs typeface="+mn-cs"/>
            </a:endParaRPr>
          </a:p>
        </p:txBody>
      </p:sp>
    </p:spTree>
    <p:extLst>
      <p:ext uri="{BB962C8B-B14F-4D97-AF65-F5344CB8AC3E}">
        <p14:creationId xmlns:p14="http://schemas.microsoft.com/office/powerpoint/2010/main" val="216296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19D60-F901-7EA1-D3B3-EC49A043B5F4}"/>
              </a:ext>
            </a:extLst>
          </p:cNvPr>
          <p:cNvSpPr txBox="1">
            <a:spLocks noGrp="1"/>
          </p:cNvSpPr>
          <p:nvPr>
            <p:ph type="title" idx="4294967295"/>
          </p:nvPr>
        </p:nvSpPr>
        <p:spPr>
          <a:xfrm>
            <a:off x="474678" y="2150844"/>
            <a:ext cx="8196561" cy="504645"/>
          </a:xfrm>
          <a:prstGeom prst="rect">
            <a:avLst/>
          </a:prstGeom>
          <a:no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76200" tIns="38100" rIns="76200" bIns="38100" numCol="1" spcCol="0" rtlCol="0" fromWordArt="0" anchor="t" anchorCtr="0" forceAA="0" compatLnSpc="1">
            <a:prstTxWarp prst="textNoShape">
              <a:avLst/>
            </a:prstTxWarp>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marL="0" marR="0" lvl="0" indent="0" algn="ctr" defTabSz="761970" rtl="0" eaLnBrk="1" fontAlgn="auto" latinLnBrk="0" hangingPunct="1">
              <a:lnSpc>
                <a:spcPct val="90000"/>
              </a:lnSpc>
              <a:spcBef>
                <a:spcPts val="833"/>
              </a:spcBef>
              <a:spcAft>
                <a:spcPts val="0"/>
              </a:spcAft>
              <a:buClrTx/>
              <a:buSzTx/>
              <a:buFontTx/>
              <a:buNone/>
              <a:tabLst/>
              <a:defRPr/>
            </a:pPr>
            <a:r>
              <a:rPr kumimoji="0" lang="en-US" sz="2333" b="1" i="0" u="none" strike="noStrike" kern="1200" cap="none" spc="0" normalizeH="0" baseline="0" noProof="0" dirty="0">
                <a:ln>
                  <a:noFill/>
                </a:ln>
                <a:solidFill>
                  <a:srgbClr val="FFFFFF"/>
                </a:solidFill>
                <a:effectLst/>
                <a:uLnTx/>
                <a:uFillTx/>
                <a:latin typeface="+mn-lt"/>
                <a:ea typeface="+mn-ea"/>
                <a:cs typeface="+mn-cs"/>
              </a:rPr>
              <a:t>VR Controllers</a:t>
            </a:r>
          </a:p>
        </p:txBody>
      </p:sp>
      <p:sp>
        <p:nvSpPr>
          <p:cNvPr id="3" name="TextBox 2">
            <a:extLst>
              <a:ext uri="{FF2B5EF4-FFF2-40B4-BE49-F238E27FC236}">
                <a16:creationId xmlns:a16="http://schemas.microsoft.com/office/drawing/2014/main" id="{16665A90-5019-6055-B2E0-7B2EC27BF582}"/>
              </a:ext>
            </a:extLst>
          </p:cNvPr>
          <p:cNvSpPr txBox="1"/>
          <p:nvPr/>
        </p:nvSpPr>
        <p:spPr>
          <a:xfrm>
            <a:off x="474679" y="5311647"/>
            <a:ext cx="2407357" cy="504645"/>
          </a:xfrm>
          <a:prstGeom prst="rect">
            <a:avLst/>
          </a:prstGeom>
          <a:effectLst>
            <a:outerShdw blurRad="50800" dist="38100" dir="2700000" algn="tl" rotWithShape="0">
              <a:prstClr val="black">
                <a:alpha val="40000"/>
              </a:prstClr>
            </a:outerShdw>
          </a:effectLst>
        </p:spPr>
        <p:txBody>
          <a:bodyPr vert="horz" lIns="76200" tIns="38100" rIns="76200" bIns="38100" rtlCol="0" anchor="t">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algn="ctr" defTabSz="761970">
              <a:lnSpc>
                <a:spcPct val="90000"/>
              </a:lnSpc>
              <a:spcBef>
                <a:spcPts val="833"/>
              </a:spcBef>
            </a:pPr>
            <a:r>
              <a:rPr lang="en-US" sz="2000" dirty="0">
                <a:solidFill>
                  <a:srgbClr val="FFFFFF"/>
                </a:solidFill>
              </a:rPr>
              <a:t>Use left </a:t>
            </a:r>
            <a:r>
              <a:rPr lang="en-US" sz="2000" dirty="0" err="1">
                <a:solidFill>
                  <a:srgbClr val="FFFFFF"/>
                </a:solidFill>
              </a:rPr>
              <a:t>thumbstick</a:t>
            </a:r>
            <a:r>
              <a:rPr lang="en-US" sz="2000" dirty="0">
                <a:solidFill>
                  <a:srgbClr val="FFFFFF"/>
                </a:solidFill>
              </a:rPr>
              <a:t> to </a:t>
            </a:r>
            <a:r>
              <a:rPr lang="en-US" sz="2000" b="1" dirty="0">
                <a:solidFill>
                  <a:srgbClr val="FFFFFF"/>
                </a:solidFill>
              </a:rPr>
              <a:t>walk around</a:t>
            </a:r>
            <a:endParaRPr lang="en-US" sz="2000" b="1" kern="1200" dirty="0">
              <a:solidFill>
                <a:srgbClr val="FFFFFF"/>
              </a:solidFill>
              <a:latin typeface="+mn-lt"/>
              <a:ea typeface="+mn-ea"/>
              <a:cs typeface="+mn-cs"/>
            </a:endParaRPr>
          </a:p>
        </p:txBody>
      </p:sp>
      <p:sp>
        <p:nvSpPr>
          <p:cNvPr id="4" name="TextBox 3">
            <a:extLst>
              <a:ext uri="{FF2B5EF4-FFF2-40B4-BE49-F238E27FC236}">
                <a16:creationId xmlns:a16="http://schemas.microsoft.com/office/drawing/2014/main" id="{00699317-1348-1389-5DCD-A998A28DAB52}"/>
              </a:ext>
            </a:extLst>
          </p:cNvPr>
          <p:cNvSpPr txBox="1"/>
          <p:nvPr/>
        </p:nvSpPr>
        <p:spPr>
          <a:xfrm>
            <a:off x="3300161" y="5334782"/>
            <a:ext cx="2699824" cy="504645"/>
          </a:xfrm>
          <a:prstGeom prst="rect">
            <a:avLst/>
          </a:prstGeom>
          <a:effectLst>
            <a:outerShdw blurRad="50800" dist="38100" dir="2700000" algn="tl" rotWithShape="0">
              <a:prstClr val="black">
                <a:alpha val="40000"/>
              </a:prstClr>
            </a:outerShdw>
          </a:effectLst>
        </p:spPr>
        <p:txBody>
          <a:bodyPr vert="horz" lIns="76200" tIns="38100" rIns="76200" bIns="38100" rtlCol="0" anchor="t">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algn="ctr" defTabSz="761970">
              <a:lnSpc>
                <a:spcPct val="90000"/>
              </a:lnSpc>
              <a:spcBef>
                <a:spcPts val="833"/>
              </a:spcBef>
            </a:pPr>
            <a:r>
              <a:rPr lang="en-US" sz="2000" dirty="0">
                <a:solidFill>
                  <a:srgbClr val="FFFFFF"/>
                </a:solidFill>
              </a:rPr>
              <a:t>Use right </a:t>
            </a:r>
            <a:r>
              <a:rPr lang="en-US" sz="2000" dirty="0" err="1">
                <a:solidFill>
                  <a:srgbClr val="FFFFFF"/>
                </a:solidFill>
              </a:rPr>
              <a:t>thumbstick</a:t>
            </a:r>
            <a:r>
              <a:rPr lang="en-US" sz="2000" dirty="0">
                <a:solidFill>
                  <a:srgbClr val="FFFFFF"/>
                </a:solidFill>
              </a:rPr>
              <a:t> to</a:t>
            </a:r>
            <a:r>
              <a:rPr lang="en-US" sz="2000" b="1" dirty="0">
                <a:solidFill>
                  <a:srgbClr val="FFFFFF"/>
                </a:solidFill>
              </a:rPr>
              <a:t> look right and left</a:t>
            </a:r>
            <a:endParaRPr lang="en-US" sz="2000" b="1" kern="1200" dirty="0">
              <a:solidFill>
                <a:srgbClr val="FFFFFF"/>
              </a:solidFill>
              <a:latin typeface="+mn-lt"/>
              <a:ea typeface="+mn-ea"/>
              <a:cs typeface="+mn-cs"/>
            </a:endParaRPr>
          </a:p>
        </p:txBody>
      </p:sp>
      <p:sp>
        <p:nvSpPr>
          <p:cNvPr id="5" name="TextBox 4">
            <a:extLst>
              <a:ext uri="{FF2B5EF4-FFF2-40B4-BE49-F238E27FC236}">
                <a16:creationId xmlns:a16="http://schemas.microsoft.com/office/drawing/2014/main" id="{2A4E7E50-5FEB-E9F8-7637-5F4421319224}"/>
              </a:ext>
            </a:extLst>
          </p:cNvPr>
          <p:cNvSpPr txBox="1"/>
          <p:nvPr/>
        </p:nvSpPr>
        <p:spPr>
          <a:xfrm>
            <a:off x="6112736" y="5311647"/>
            <a:ext cx="2858383" cy="504645"/>
          </a:xfrm>
          <a:prstGeom prst="rect">
            <a:avLst/>
          </a:prstGeom>
          <a:effectLst>
            <a:outerShdw blurRad="50800" dist="38100" dir="2700000" algn="tl" rotWithShape="0">
              <a:prstClr val="black">
                <a:alpha val="40000"/>
              </a:prstClr>
            </a:outerShdw>
          </a:effectLst>
        </p:spPr>
        <p:txBody>
          <a:bodyPr vert="horz" lIns="76200" tIns="38100" rIns="76200" bIns="38100" rtlCol="0" anchor="t">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algn="ctr" defTabSz="761970">
              <a:lnSpc>
                <a:spcPct val="90000"/>
              </a:lnSpc>
              <a:spcBef>
                <a:spcPts val="833"/>
              </a:spcBef>
            </a:pPr>
            <a:r>
              <a:rPr lang="en-US" sz="2000" dirty="0">
                <a:solidFill>
                  <a:srgbClr val="FFFFFF"/>
                </a:solidFill>
              </a:rPr>
              <a:t>Push right </a:t>
            </a:r>
            <a:r>
              <a:rPr lang="en-US" sz="2000" dirty="0" err="1">
                <a:solidFill>
                  <a:srgbClr val="FFFFFF"/>
                </a:solidFill>
              </a:rPr>
              <a:t>thumbstick</a:t>
            </a:r>
            <a:r>
              <a:rPr lang="en-US" sz="2000" dirty="0">
                <a:solidFill>
                  <a:srgbClr val="FFFFFF"/>
                </a:solidFill>
              </a:rPr>
              <a:t> forward to </a:t>
            </a:r>
            <a:r>
              <a:rPr lang="en-US" sz="2000" b="1" dirty="0">
                <a:solidFill>
                  <a:srgbClr val="FFFFFF"/>
                </a:solidFill>
              </a:rPr>
              <a:t>teleport</a:t>
            </a:r>
            <a:endParaRPr lang="en-US" sz="2000" b="1" kern="1200" dirty="0">
              <a:solidFill>
                <a:srgbClr val="FFFFFF"/>
              </a:solidFill>
              <a:latin typeface="+mn-lt"/>
              <a:ea typeface="+mn-ea"/>
              <a:cs typeface="+mn-cs"/>
            </a:endParaRPr>
          </a:p>
        </p:txBody>
      </p:sp>
      <p:pic>
        <p:nvPicPr>
          <p:cNvPr id="6" name="Picture 5">
            <a:extLst>
              <a:ext uri="{FF2B5EF4-FFF2-40B4-BE49-F238E27FC236}">
                <a16:creationId xmlns:a16="http://schemas.microsoft.com/office/drawing/2014/main" id="{13B8576A-11A8-8453-4A70-F8315E30A074}"/>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623426" y="2893421"/>
            <a:ext cx="2053293" cy="2053294"/>
          </a:xfrm>
          <a:prstGeom prst="rect">
            <a:avLst/>
          </a:prstGeom>
        </p:spPr>
      </p:pic>
      <p:pic>
        <p:nvPicPr>
          <p:cNvPr id="8" name="Picture 7">
            <a:extLst>
              <a:ext uri="{FF2B5EF4-FFF2-40B4-BE49-F238E27FC236}">
                <a16:creationId xmlns:a16="http://schemas.microsoft.com/office/drawing/2014/main" id="{2CDA3359-A076-367F-44C2-B2475B51556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51710" y="2893421"/>
            <a:ext cx="2053293" cy="2053294"/>
          </a:xfrm>
          <a:prstGeom prst="rect">
            <a:avLst/>
          </a:prstGeom>
        </p:spPr>
      </p:pic>
      <p:pic>
        <p:nvPicPr>
          <p:cNvPr id="10" name="Picture 9">
            <a:extLst>
              <a:ext uri="{FF2B5EF4-FFF2-40B4-BE49-F238E27FC236}">
                <a16:creationId xmlns:a16="http://schemas.microsoft.com/office/drawing/2014/main" id="{F506780B-5DAB-D213-3FA2-523C170A91C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515281" y="2944407"/>
            <a:ext cx="2053293" cy="2053294"/>
          </a:xfrm>
          <a:prstGeom prst="rect">
            <a:avLst/>
          </a:prstGeom>
        </p:spPr>
      </p:pic>
      <p:sp>
        <p:nvSpPr>
          <p:cNvPr id="11" name="TextBox 10">
            <a:extLst>
              <a:ext uri="{FF2B5EF4-FFF2-40B4-BE49-F238E27FC236}">
                <a16:creationId xmlns:a16="http://schemas.microsoft.com/office/drawing/2014/main" id="{3A8CAFD1-F5A8-C228-E25E-90607B3C1E68}"/>
              </a:ext>
            </a:extLst>
          </p:cNvPr>
          <p:cNvSpPr txBox="1"/>
          <p:nvPr/>
        </p:nvSpPr>
        <p:spPr>
          <a:xfrm>
            <a:off x="9440046" y="5334782"/>
            <a:ext cx="2109803" cy="504645"/>
          </a:xfrm>
          <a:prstGeom prst="rect">
            <a:avLst/>
          </a:prstGeom>
          <a:effectLst>
            <a:outerShdw blurRad="50800" dist="38100" dir="2700000" algn="tl" rotWithShape="0">
              <a:prstClr val="black">
                <a:alpha val="40000"/>
              </a:prstClr>
            </a:outerShdw>
          </a:effectLst>
        </p:spPr>
        <p:txBody>
          <a:bodyPr vert="horz" lIns="76200" tIns="38100" rIns="76200" bIns="38100" rtlCol="0" anchor="t">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algn="ctr" defTabSz="761970">
              <a:lnSpc>
                <a:spcPct val="90000"/>
              </a:lnSpc>
              <a:spcBef>
                <a:spcPts val="833"/>
              </a:spcBef>
            </a:pPr>
            <a:r>
              <a:rPr lang="en-US" sz="2000" dirty="0">
                <a:solidFill>
                  <a:srgbClr val="FFFFFF"/>
                </a:solidFill>
              </a:rPr>
              <a:t>You can find </a:t>
            </a:r>
            <a:r>
              <a:rPr lang="en-US" sz="2000" b="1" dirty="0">
                <a:solidFill>
                  <a:srgbClr val="FFFFFF"/>
                </a:solidFill>
              </a:rPr>
              <a:t>more how-to </a:t>
            </a:r>
            <a:br>
              <a:rPr lang="en-US" sz="2000">
                <a:solidFill>
                  <a:srgbClr val="FFFFFF"/>
                </a:solidFill>
              </a:rPr>
            </a:br>
            <a:r>
              <a:rPr lang="en-US" sz="2000" dirty="0">
                <a:solidFill>
                  <a:srgbClr val="FFFFFF"/>
                </a:solidFill>
              </a:rPr>
              <a:t>in Settings</a:t>
            </a:r>
            <a:endParaRPr lang="en-US" sz="2000" b="1" kern="1200" dirty="0">
              <a:solidFill>
                <a:srgbClr val="FFFFFF"/>
              </a:solidFill>
              <a:latin typeface="+mn-lt"/>
              <a:ea typeface="+mn-ea"/>
              <a:cs typeface="+mn-cs"/>
            </a:endParaRPr>
          </a:p>
        </p:txBody>
      </p:sp>
      <p:pic>
        <p:nvPicPr>
          <p:cNvPr id="12" name="Picture 11">
            <a:extLst>
              <a:ext uri="{FF2B5EF4-FFF2-40B4-BE49-F238E27FC236}">
                <a16:creationId xmlns:a16="http://schemas.microsoft.com/office/drawing/2014/main" id="{F8FC0401-7851-2F9A-AF99-67DBBFF9376D}"/>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193198" y="2443692"/>
            <a:ext cx="2603500" cy="2603500"/>
          </a:xfrm>
          <a:prstGeom prst="rect">
            <a:avLst/>
          </a:prstGeom>
        </p:spPr>
      </p:pic>
    </p:spTree>
    <p:extLst>
      <p:ext uri="{BB962C8B-B14F-4D97-AF65-F5344CB8AC3E}">
        <p14:creationId xmlns:p14="http://schemas.microsoft.com/office/powerpoint/2010/main" val="1340494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C47A7B22-2088-DED0-A6F3-85477B0F15E4}"/>
              </a:ext>
              <a:ext uri="{C183D7F6-B498-43B3-948B-1728B52AA6E4}">
                <adec:decorative xmlns:adec="http://schemas.microsoft.com/office/drawing/2017/decorative" val="1"/>
              </a:ext>
            </a:extLst>
          </p:cNvPr>
          <p:cNvSpPr/>
          <p:nvPr/>
        </p:nvSpPr>
        <p:spPr>
          <a:xfrm>
            <a:off x="1" y="5064125"/>
            <a:ext cx="12191999" cy="1793875"/>
          </a:xfrm>
          <a:prstGeom prst="rect">
            <a:avLst/>
          </a:prstGeom>
          <a:gradFill flip="none" rotWithShape="1">
            <a:gsLst>
              <a:gs pos="0">
                <a:srgbClr val="4854AB"/>
              </a:gs>
              <a:gs pos="100000">
                <a:srgbClr val="4854AB">
                  <a:alpha val="0"/>
                </a:srgbClr>
              </a:gs>
            </a:gsLst>
            <a:lin ang="162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algn="ctr"/>
            <a:endParaRPr lang="en-US" sz="1250"/>
          </a:p>
        </p:txBody>
      </p:sp>
      <p:pic>
        <p:nvPicPr>
          <p:cNvPr id="14" name="Picture 13" descr="picture showing three avatars, two of them talking together and one further away. Concentric circles show that the sound falls off as you get further away from the two that are talking. ">
            <a:extLst>
              <a:ext uri="{FF2B5EF4-FFF2-40B4-BE49-F238E27FC236}">
                <a16:creationId xmlns:a16="http://schemas.microsoft.com/office/drawing/2014/main" id="{BC54B5CE-B2BB-23A8-201A-628500BBE697}"/>
              </a:ext>
            </a:extLst>
          </p:cNvPr>
          <p:cNvPicPr>
            <a:picLocks noChangeAspect="1"/>
          </p:cNvPicPr>
          <p:nvPr/>
        </p:nvPicPr>
        <p:blipFill rotWithShape="1">
          <a:blip r:embed="rId2"/>
          <a:srcRect l="5645" r="26355"/>
          <a:stretch/>
        </p:blipFill>
        <p:spPr>
          <a:xfrm>
            <a:off x="0" y="0"/>
            <a:ext cx="12192004" cy="6858000"/>
          </a:xfrm>
          <a:prstGeom prst="rect">
            <a:avLst/>
          </a:prstGeom>
        </p:spPr>
      </p:pic>
      <p:sp>
        <p:nvSpPr>
          <p:cNvPr id="15" name="Title 14">
            <a:extLst>
              <a:ext uri="{FF2B5EF4-FFF2-40B4-BE49-F238E27FC236}">
                <a16:creationId xmlns:a16="http://schemas.microsoft.com/office/drawing/2014/main" id="{F46E6552-8679-F233-9599-60EA96EC9446}"/>
              </a:ext>
            </a:extLst>
          </p:cNvPr>
          <p:cNvSpPr txBox="1">
            <a:spLocks noGrp="1"/>
          </p:cNvSpPr>
          <p:nvPr>
            <p:ph type="title" idx="4294967295"/>
          </p:nvPr>
        </p:nvSpPr>
        <p:spPr>
          <a:xfrm>
            <a:off x="-1" y="4896356"/>
            <a:ext cx="12192001" cy="702264"/>
          </a:xfrm>
          <a:prstGeom prst="rect">
            <a:avLst/>
          </a:prstGeom>
          <a:no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76200" tIns="38100" rIns="76200" bIns="38100" numCol="1" spcCol="0" rtlCol="0" fromWordArt="0" anchor="b" anchorCtr="0" forceAA="0" compatLnSpc="1">
            <a:prstTxWarp prst="textNoShape">
              <a:avLst/>
            </a:prstTxWarp>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marL="0" marR="0" lvl="0" indent="0" algn="ctr" defTabSz="761970" rtl="0" eaLnBrk="1" fontAlgn="auto" latinLnBrk="0" hangingPunct="1">
              <a:lnSpc>
                <a:spcPct val="90000"/>
              </a:lnSpc>
              <a:spcBef>
                <a:spcPct val="0"/>
              </a:spcBef>
              <a:spcAft>
                <a:spcPts val="500"/>
              </a:spcAft>
              <a:buClrTx/>
              <a:buSzTx/>
              <a:buFontTx/>
              <a:buNone/>
              <a:tabLst/>
              <a:defRPr/>
            </a:pPr>
            <a:r>
              <a:rPr kumimoji="0" lang="en-US" sz="4500" b="1" i="0" u="none" strike="noStrike" kern="1200" cap="none" spc="0" normalizeH="0" baseline="0" noProof="0">
                <a:ln>
                  <a:noFill/>
                </a:ln>
                <a:solidFill>
                  <a:srgbClr val="FFFFFF"/>
                </a:solidFill>
                <a:effectLst/>
                <a:uLnTx/>
                <a:uFillTx/>
                <a:latin typeface="+mj-lt"/>
                <a:ea typeface="+mj-ea"/>
                <a:cs typeface="+mj-cs"/>
              </a:rPr>
              <a:t>Can’t hear your friend across the room?</a:t>
            </a:r>
          </a:p>
        </p:txBody>
      </p:sp>
      <p:sp>
        <p:nvSpPr>
          <p:cNvPr id="16" name="TextBox 15">
            <a:extLst>
              <a:ext uri="{FF2B5EF4-FFF2-40B4-BE49-F238E27FC236}">
                <a16:creationId xmlns:a16="http://schemas.microsoft.com/office/drawing/2014/main" id="{A2F1E468-3648-6BFD-E5E2-B6D3C149F885}"/>
              </a:ext>
            </a:extLst>
          </p:cNvPr>
          <p:cNvSpPr txBox="1"/>
          <p:nvPr/>
        </p:nvSpPr>
        <p:spPr>
          <a:xfrm>
            <a:off x="1" y="5741138"/>
            <a:ext cx="12192004" cy="504645"/>
          </a:xfrm>
          <a:prstGeom prst="rect">
            <a:avLst/>
          </a:prstGeom>
          <a:effectLst>
            <a:outerShdw blurRad="50800" dist="38100" dir="2700000" algn="tl" rotWithShape="0">
              <a:prstClr val="black">
                <a:alpha val="40000"/>
              </a:prstClr>
            </a:outerShdw>
          </a:effectLst>
        </p:spPr>
        <p:txBody>
          <a:bodyPr vert="horz" lIns="76200" tIns="38100" rIns="76200" bIns="38100" rtlCol="0" anchor="t">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algn="ctr" defTabSz="761970">
              <a:lnSpc>
                <a:spcPct val="110000"/>
              </a:lnSpc>
              <a:spcBef>
                <a:spcPts val="833"/>
              </a:spcBef>
            </a:pPr>
            <a:r>
              <a:rPr lang="en-US" sz="2333" kern="1200">
                <a:solidFill>
                  <a:srgbClr val="FFFFFF"/>
                </a:solidFill>
                <a:latin typeface="+mn-lt"/>
                <a:ea typeface="+mn-ea"/>
                <a:cs typeface="+mn-cs"/>
              </a:rPr>
              <a:t>Mesh uses Spatial Audio, so you only hear people when they are close to you, </a:t>
            </a:r>
            <a:br>
              <a:rPr lang="en-US" sz="2333" kern="1200">
                <a:solidFill>
                  <a:srgbClr val="FFFFFF"/>
                </a:solidFill>
                <a:latin typeface="+mn-lt"/>
                <a:ea typeface="+mn-ea"/>
                <a:cs typeface="+mn-cs"/>
              </a:rPr>
            </a:br>
            <a:r>
              <a:rPr lang="en-US" sz="2333" kern="1200">
                <a:solidFill>
                  <a:srgbClr val="FFFFFF"/>
                </a:solidFill>
                <a:latin typeface="+mn-lt"/>
                <a:ea typeface="+mn-ea"/>
                <a:cs typeface="+mn-cs"/>
              </a:rPr>
              <a:t>and they sound quieter when they move away. Just like real life! </a:t>
            </a:r>
          </a:p>
        </p:txBody>
      </p:sp>
    </p:spTree>
    <p:extLst>
      <p:ext uri="{BB962C8B-B14F-4D97-AF65-F5344CB8AC3E}">
        <p14:creationId xmlns:p14="http://schemas.microsoft.com/office/powerpoint/2010/main" val="1363810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A5F82AE3-02FB-F1CA-83E9-1FC8D2119F19}"/>
              </a:ext>
            </a:extLst>
          </p:cNvPr>
          <p:cNvSpPr txBox="1">
            <a:spLocks noGrp="1"/>
          </p:cNvSpPr>
          <p:nvPr>
            <p:ph type="title" idx="4294967295"/>
          </p:nvPr>
        </p:nvSpPr>
        <p:spPr>
          <a:xfrm>
            <a:off x="474679" y="382111"/>
            <a:ext cx="11717323" cy="702264"/>
          </a:xfrm>
          <a:prstGeom prst="rect">
            <a:avLst/>
          </a:prstGeom>
          <a:no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76200" tIns="38100" rIns="76200" bIns="38100" numCol="1" spcCol="0" rtlCol="0" fromWordArt="0" anchor="b" anchorCtr="0" forceAA="0" compatLnSpc="1">
            <a:prstTxWarp prst="textNoShape">
              <a:avLst/>
            </a:prstTxWarp>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marL="0" marR="0" lvl="0" indent="0" algn="l" defTabSz="761970" rtl="0" eaLnBrk="1" fontAlgn="auto" latinLnBrk="0" hangingPunct="1">
              <a:lnSpc>
                <a:spcPct val="90000"/>
              </a:lnSpc>
              <a:spcBef>
                <a:spcPct val="0"/>
              </a:spcBef>
              <a:spcAft>
                <a:spcPts val="500"/>
              </a:spcAft>
              <a:buClrTx/>
              <a:buSzTx/>
              <a:buFontTx/>
              <a:buNone/>
              <a:tabLst/>
              <a:defRPr/>
            </a:pPr>
            <a:r>
              <a:rPr kumimoji="0" lang="en-US" sz="4500" b="1" i="0" u="none" strike="noStrike" kern="1200" cap="none" spc="0" normalizeH="0" baseline="0" noProof="0">
                <a:ln>
                  <a:noFill/>
                </a:ln>
                <a:solidFill>
                  <a:srgbClr val="FFFFFF"/>
                </a:solidFill>
                <a:effectLst/>
                <a:uLnTx/>
                <a:uFillTx/>
                <a:latin typeface="+mj-lt"/>
                <a:ea typeface="+mj-ea"/>
                <a:cs typeface="+mj-cs"/>
              </a:rPr>
              <a:t>Participating in Q&amp;A</a:t>
            </a:r>
            <a:endParaRPr kumimoji="0" lang="en-US" sz="1500" b="0" i="0" u="none" strike="noStrike" kern="1200" cap="none" spc="0" normalizeH="0" baseline="0" noProof="0">
              <a:ln>
                <a:noFill/>
              </a:ln>
              <a:solidFill>
                <a:schemeClr val="tx1"/>
              </a:solidFill>
              <a:effectLst/>
              <a:uLnTx/>
              <a:uFillTx/>
              <a:latin typeface="+mn-lt"/>
              <a:ea typeface="+mj-ea"/>
              <a:cs typeface="+mj-cs"/>
            </a:endParaRPr>
          </a:p>
        </p:txBody>
      </p:sp>
      <p:sp>
        <p:nvSpPr>
          <p:cNvPr id="19" name="TextBox 18">
            <a:extLst>
              <a:ext uri="{FF2B5EF4-FFF2-40B4-BE49-F238E27FC236}">
                <a16:creationId xmlns:a16="http://schemas.microsoft.com/office/drawing/2014/main" id="{083EFAA6-C0BC-2B97-8572-8A67DAE63FF6}"/>
              </a:ext>
            </a:extLst>
          </p:cNvPr>
          <p:cNvSpPr txBox="1"/>
          <p:nvPr/>
        </p:nvSpPr>
        <p:spPr>
          <a:xfrm>
            <a:off x="474679" y="1203809"/>
            <a:ext cx="11717326" cy="504645"/>
          </a:xfrm>
          <a:prstGeom prst="rect">
            <a:avLst/>
          </a:prstGeom>
          <a:effectLst>
            <a:outerShdw blurRad="50800" dist="38100" dir="2700000" algn="tl" rotWithShape="0">
              <a:prstClr val="black">
                <a:alpha val="40000"/>
              </a:prstClr>
            </a:outerShdw>
          </a:effectLst>
        </p:spPr>
        <p:txBody>
          <a:bodyPr vert="horz" lIns="76200" tIns="38100" rIns="76200" bIns="38100" rtlCol="0" anchor="t">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defTabSz="761970">
              <a:lnSpc>
                <a:spcPct val="90000"/>
              </a:lnSpc>
              <a:spcBef>
                <a:spcPts val="833"/>
              </a:spcBef>
            </a:pPr>
            <a:r>
              <a:rPr lang="en-US" sz="2300">
                <a:solidFill>
                  <a:srgbClr val="FFFFFF"/>
                </a:solidFill>
              </a:rPr>
              <a:t>How to ask for a turn to speak </a:t>
            </a:r>
            <a:endParaRPr lang="en-US">
              <a:ea typeface="+mn-ea"/>
              <a:cs typeface="+mn-cs"/>
            </a:endParaRPr>
          </a:p>
        </p:txBody>
      </p:sp>
      <p:sp>
        <p:nvSpPr>
          <p:cNvPr id="24" name="TextBox 23">
            <a:extLst>
              <a:ext uri="{FF2B5EF4-FFF2-40B4-BE49-F238E27FC236}">
                <a16:creationId xmlns:a16="http://schemas.microsoft.com/office/drawing/2014/main" id="{6FE2D9F9-1AF1-0717-B69F-0C025C71EDA8}"/>
              </a:ext>
            </a:extLst>
          </p:cNvPr>
          <p:cNvSpPr txBox="1"/>
          <p:nvPr/>
        </p:nvSpPr>
        <p:spPr>
          <a:xfrm>
            <a:off x="474679" y="2148708"/>
            <a:ext cx="5370488" cy="504645"/>
          </a:xfrm>
          <a:prstGeom prst="rect">
            <a:avLst/>
          </a:prstGeom>
          <a:effectLst>
            <a:outerShdw blurRad="50800" dist="38100" dir="2700000" algn="tl" rotWithShape="0">
              <a:prstClr val="black">
                <a:alpha val="40000"/>
              </a:prstClr>
            </a:outerShdw>
          </a:effectLst>
        </p:spPr>
        <p:txBody>
          <a:bodyPr vert="horz" lIns="76200" tIns="38100" rIns="76200" bIns="38100" rtlCol="0" anchor="t">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algn="ctr" defTabSz="761970">
              <a:lnSpc>
                <a:spcPct val="90000"/>
              </a:lnSpc>
              <a:spcBef>
                <a:spcPts val="833"/>
              </a:spcBef>
            </a:pPr>
            <a:r>
              <a:rPr lang="en-US" sz="2300" b="1">
                <a:solidFill>
                  <a:srgbClr val="FFFFFF"/>
                </a:solidFill>
              </a:rPr>
              <a:t>Raise Hand</a:t>
            </a:r>
            <a:endParaRPr lang="en-US" sz="2333" b="1" kern="1200">
              <a:solidFill>
                <a:srgbClr val="FFFFFF"/>
              </a:solidFill>
              <a:latin typeface="+mn-lt"/>
              <a:ea typeface="+mn-ea"/>
              <a:cs typeface="+mn-cs"/>
            </a:endParaRPr>
          </a:p>
        </p:txBody>
      </p:sp>
      <p:pic>
        <p:nvPicPr>
          <p:cNvPr id="2" name="Picture 1" descr="UI showing the raise hand button in the Mesh app">
            <a:extLst>
              <a:ext uri="{FF2B5EF4-FFF2-40B4-BE49-F238E27FC236}">
                <a16:creationId xmlns:a16="http://schemas.microsoft.com/office/drawing/2014/main" id="{18D4C213-F39F-6988-59DC-57FDA129012B}"/>
              </a:ext>
            </a:extLst>
          </p:cNvPr>
          <p:cNvPicPr>
            <a:picLocks noChangeAspect="1"/>
          </p:cNvPicPr>
          <p:nvPr/>
        </p:nvPicPr>
        <p:blipFill>
          <a:blip r:embed="rId2"/>
          <a:srcRect l="32751" r="31842" b="406"/>
          <a:stretch/>
        </p:blipFill>
        <p:spPr>
          <a:xfrm>
            <a:off x="377629" y="3039909"/>
            <a:ext cx="5721521" cy="1816678"/>
          </a:xfrm>
          <a:prstGeom prst="rect">
            <a:avLst/>
          </a:prstGeom>
        </p:spPr>
      </p:pic>
      <p:sp>
        <p:nvSpPr>
          <p:cNvPr id="26" name="TextBox 25">
            <a:extLst>
              <a:ext uri="{FF2B5EF4-FFF2-40B4-BE49-F238E27FC236}">
                <a16:creationId xmlns:a16="http://schemas.microsoft.com/office/drawing/2014/main" id="{7468DE64-F97E-E428-A18E-8FAD43F29FF5}"/>
              </a:ext>
            </a:extLst>
          </p:cNvPr>
          <p:cNvSpPr txBox="1"/>
          <p:nvPr/>
        </p:nvSpPr>
        <p:spPr>
          <a:xfrm>
            <a:off x="474678" y="5309510"/>
            <a:ext cx="2407357" cy="504645"/>
          </a:xfrm>
          <a:prstGeom prst="rect">
            <a:avLst/>
          </a:prstGeom>
          <a:effectLst>
            <a:outerShdw blurRad="50800" dist="38100" dir="2700000" algn="tl" rotWithShape="0">
              <a:prstClr val="black">
                <a:alpha val="40000"/>
              </a:prstClr>
            </a:outerShdw>
          </a:effectLst>
        </p:spPr>
        <p:txBody>
          <a:bodyPr vert="horz" lIns="76200" tIns="38100" rIns="76200" bIns="38100" rtlCol="0" anchor="t">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algn="ctr" defTabSz="761970">
              <a:lnSpc>
                <a:spcPct val="90000"/>
              </a:lnSpc>
              <a:spcBef>
                <a:spcPts val="833"/>
              </a:spcBef>
            </a:pPr>
            <a:r>
              <a:rPr lang="en-US" sz="2000" dirty="0">
                <a:solidFill>
                  <a:srgbClr val="FFFFFF"/>
                </a:solidFill>
                <a:latin typeface="Segoe UI"/>
                <a:cs typeface="Segoe UI"/>
              </a:rPr>
              <a:t>If Q&amp;A is enabled, </a:t>
            </a:r>
            <a:r>
              <a:rPr lang="en-US" sz="2000" b="1" dirty="0">
                <a:solidFill>
                  <a:srgbClr val="FFFFFF"/>
                </a:solidFill>
                <a:latin typeface="Segoe UI"/>
                <a:cs typeface="Segoe UI"/>
              </a:rPr>
              <a:t>you can</a:t>
            </a:r>
            <a:r>
              <a:rPr lang="en-US" sz="2000" dirty="0">
                <a:solidFill>
                  <a:srgbClr val="FFFFFF"/>
                </a:solidFill>
                <a:latin typeface="Segoe UI"/>
                <a:cs typeface="Segoe UI"/>
              </a:rPr>
              <a:t> </a:t>
            </a:r>
            <a:r>
              <a:rPr lang="en-US" sz="2000" b="1" dirty="0">
                <a:solidFill>
                  <a:srgbClr val="FFFFFF"/>
                </a:solidFill>
                <a:latin typeface="Segoe UI"/>
                <a:cs typeface="Segoe UI"/>
              </a:rPr>
              <a:t>raise your hand</a:t>
            </a:r>
            <a:r>
              <a:rPr lang="en-US" sz="2000" dirty="0">
                <a:solidFill>
                  <a:srgbClr val="FFFFFF"/>
                </a:solidFill>
                <a:latin typeface="Segoe UI"/>
                <a:cs typeface="Segoe UI"/>
              </a:rPr>
              <a:t>. </a:t>
            </a:r>
          </a:p>
        </p:txBody>
      </p:sp>
      <p:sp>
        <p:nvSpPr>
          <p:cNvPr id="27" name="TextBox 26">
            <a:extLst>
              <a:ext uri="{FF2B5EF4-FFF2-40B4-BE49-F238E27FC236}">
                <a16:creationId xmlns:a16="http://schemas.microsoft.com/office/drawing/2014/main" id="{0F532FCC-40AA-E0CD-F901-0D5D80F8606F}"/>
              </a:ext>
            </a:extLst>
          </p:cNvPr>
          <p:cNvSpPr txBox="1"/>
          <p:nvPr/>
        </p:nvSpPr>
        <p:spPr>
          <a:xfrm>
            <a:off x="3530967" y="5309510"/>
            <a:ext cx="2407357" cy="504645"/>
          </a:xfrm>
          <a:prstGeom prst="rect">
            <a:avLst/>
          </a:prstGeom>
          <a:effectLst>
            <a:outerShdw blurRad="50800" dist="38100" dir="2700000" algn="tl" rotWithShape="0">
              <a:prstClr val="black">
                <a:alpha val="40000"/>
              </a:prstClr>
            </a:outerShdw>
          </a:effectLst>
        </p:spPr>
        <p:txBody>
          <a:bodyPr vert="horz" lIns="76200" tIns="38100" rIns="76200" bIns="38100" rtlCol="0" anchor="t">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algn="ctr" defTabSz="761970"/>
            <a:r>
              <a:rPr lang="en-US" sz="2000" b="1">
                <a:solidFill>
                  <a:srgbClr val="FFFFFF"/>
                </a:solidFill>
              </a:rPr>
              <a:t>The host will call on you </a:t>
            </a:r>
            <a:r>
              <a:rPr lang="en-US" sz="2000">
                <a:solidFill>
                  <a:srgbClr val="FFFFFF"/>
                </a:solidFill>
              </a:rPr>
              <a:t>when it’s your turn.</a:t>
            </a:r>
            <a:endParaRPr lang="en-US" sz="2000">
              <a:solidFill>
                <a:srgbClr val="000000"/>
              </a:solidFill>
            </a:endParaRPr>
          </a:p>
          <a:p>
            <a:pPr algn="ctr" defTabSz="761970">
              <a:lnSpc>
                <a:spcPct val="90000"/>
              </a:lnSpc>
              <a:spcBef>
                <a:spcPts val="833"/>
              </a:spcBef>
            </a:pPr>
            <a:endParaRPr lang="en-US" sz="2000" kern="1200">
              <a:solidFill>
                <a:srgbClr val="FFFFFF"/>
              </a:solidFill>
              <a:latin typeface="+mn-lt"/>
              <a:cs typeface="Segoe UI"/>
            </a:endParaRPr>
          </a:p>
        </p:txBody>
      </p:sp>
      <p:sp>
        <p:nvSpPr>
          <p:cNvPr id="25" name="TextBox 24">
            <a:extLst>
              <a:ext uri="{FF2B5EF4-FFF2-40B4-BE49-F238E27FC236}">
                <a16:creationId xmlns:a16="http://schemas.microsoft.com/office/drawing/2014/main" id="{1E2D6A47-0C58-4FCA-280B-89BE8F85C337}"/>
              </a:ext>
            </a:extLst>
          </p:cNvPr>
          <p:cNvSpPr txBox="1"/>
          <p:nvPr/>
        </p:nvSpPr>
        <p:spPr>
          <a:xfrm>
            <a:off x="6412618" y="2148708"/>
            <a:ext cx="5301088" cy="504645"/>
          </a:xfrm>
          <a:prstGeom prst="rect">
            <a:avLst/>
          </a:prstGeom>
          <a:effectLst>
            <a:outerShdw blurRad="50800" dist="38100" dir="2700000" algn="tl" rotWithShape="0">
              <a:prstClr val="black">
                <a:alpha val="40000"/>
              </a:prstClr>
            </a:outerShdw>
          </a:effectLst>
        </p:spPr>
        <p:txBody>
          <a:bodyPr vert="horz" lIns="76200" tIns="38100" rIns="76200" bIns="38100" rtlCol="0" anchor="t">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algn="ctr" defTabSz="761970">
              <a:lnSpc>
                <a:spcPct val="90000"/>
              </a:lnSpc>
              <a:spcBef>
                <a:spcPts val="833"/>
              </a:spcBef>
            </a:pPr>
            <a:r>
              <a:rPr lang="en-US" sz="2300" b="1">
                <a:solidFill>
                  <a:srgbClr val="FFFFFF"/>
                </a:solidFill>
              </a:rPr>
              <a:t>Accept Request</a:t>
            </a:r>
            <a:endParaRPr lang="en-US">
              <a:ea typeface="+mn-ea"/>
              <a:cs typeface="+mn-cs"/>
            </a:endParaRPr>
          </a:p>
        </p:txBody>
      </p:sp>
      <p:pic>
        <p:nvPicPr>
          <p:cNvPr id="4" name="Picture 3" descr="screenshot of the UI an attendee sees when the organizer calls on them. It says: Do you want to go on the air? The host has requested to broadcast you, so that everyone can hear and see you. Please confirm or decline this request. Declining lowers your hand. &#10;&#10;">
            <a:extLst>
              <a:ext uri="{FF2B5EF4-FFF2-40B4-BE49-F238E27FC236}">
                <a16:creationId xmlns:a16="http://schemas.microsoft.com/office/drawing/2014/main" id="{CA989628-7211-9B83-E4F7-11615948C45F}"/>
              </a:ext>
            </a:extLst>
          </p:cNvPr>
          <p:cNvPicPr>
            <a:picLocks noChangeAspect="1"/>
          </p:cNvPicPr>
          <p:nvPr/>
        </p:nvPicPr>
        <p:blipFill>
          <a:blip r:embed="rId3"/>
          <a:stretch>
            <a:fillRect/>
          </a:stretch>
        </p:blipFill>
        <p:spPr>
          <a:xfrm>
            <a:off x="7463482" y="2822908"/>
            <a:ext cx="3194757" cy="2250662"/>
          </a:xfrm>
          <a:prstGeom prst="rect">
            <a:avLst/>
          </a:prstGeom>
        </p:spPr>
      </p:pic>
      <p:sp>
        <p:nvSpPr>
          <p:cNvPr id="28" name="TextBox 27">
            <a:extLst>
              <a:ext uri="{FF2B5EF4-FFF2-40B4-BE49-F238E27FC236}">
                <a16:creationId xmlns:a16="http://schemas.microsoft.com/office/drawing/2014/main" id="{E3806C9F-E804-8655-F6C7-252C44021697}"/>
              </a:ext>
            </a:extLst>
          </p:cNvPr>
          <p:cNvSpPr txBox="1"/>
          <p:nvPr/>
        </p:nvSpPr>
        <p:spPr>
          <a:xfrm>
            <a:off x="6952086" y="5309510"/>
            <a:ext cx="4230538" cy="504645"/>
          </a:xfrm>
          <a:prstGeom prst="rect">
            <a:avLst/>
          </a:prstGeom>
          <a:effectLst>
            <a:outerShdw blurRad="50800" dist="38100" dir="2700000" algn="tl" rotWithShape="0">
              <a:prstClr val="black">
                <a:alpha val="40000"/>
              </a:prstClr>
            </a:outerShdw>
          </a:effectLst>
        </p:spPr>
        <p:txBody>
          <a:bodyPr vert="horz" lIns="76200" tIns="38100" rIns="76200" bIns="38100" rtlCol="0" anchor="t">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algn="ctr" defTabSz="761970">
              <a:lnSpc>
                <a:spcPct val="90000"/>
              </a:lnSpc>
              <a:spcBef>
                <a:spcPts val="833"/>
              </a:spcBef>
            </a:pPr>
            <a:r>
              <a:rPr lang="en-US" sz="2000" b="1">
                <a:solidFill>
                  <a:srgbClr val="FFFFFF"/>
                </a:solidFill>
                <a:latin typeface="Segoe UI"/>
                <a:cs typeface="Segoe UI"/>
              </a:rPr>
              <a:t>Accept the request </a:t>
            </a:r>
            <a:r>
              <a:rPr lang="en-US" sz="2000">
                <a:solidFill>
                  <a:srgbClr val="FFFFFF"/>
                </a:solidFill>
                <a:latin typeface="Segoe UI"/>
                <a:cs typeface="Segoe UI"/>
              </a:rPr>
              <a:t>to go on the air so people in other rooms, including the hosts, can hear you!</a:t>
            </a:r>
          </a:p>
        </p:txBody>
      </p:sp>
    </p:spTree>
    <p:extLst>
      <p:ext uri="{BB962C8B-B14F-4D97-AF65-F5344CB8AC3E}">
        <p14:creationId xmlns:p14="http://schemas.microsoft.com/office/powerpoint/2010/main" val="32413472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A5F82AE3-02FB-F1CA-83E9-1FC8D2119F19}"/>
              </a:ext>
            </a:extLst>
          </p:cNvPr>
          <p:cNvSpPr txBox="1">
            <a:spLocks noGrp="1"/>
          </p:cNvSpPr>
          <p:nvPr>
            <p:ph type="title" idx="4294967295"/>
          </p:nvPr>
        </p:nvSpPr>
        <p:spPr>
          <a:xfrm>
            <a:off x="474679" y="382111"/>
            <a:ext cx="11717323" cy="702264"/>
          </a:xfrm>
          <a:prstGeom prst="rect">
            <a:avLst/>
          </a:prstGeom>
          <a:no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76200" tIns="38100" rIns="76200" bIns="38100" numCol="1" spcCol="0" rtlCol="0" fromWordArt="0" anchor="b" anchorCtr="0" forceAA="0" compatLnSpc="1">
            <a:prstTxWarp prst="textNoShape">
              <a:avLst/>
            </a:prstTxWarp>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marL="0" marR="0" lvl="0" indent="0" algn="l" defTabSz="761970" rtl="0" eaLnBrk="1" fontAlgn="auto" latinLnBrk="0" hangingPunct="1">
              <a:lnSpc>
                <a:spcPct val="90000"/>
              </a:lnSpc>
              <a:spcBef>
                <a:spcPct val="0"/>
              </a:spcBef>
              <a:spcAft>
                <a:spcPts val="500"/>
              </a:spcAft>
              <a:buClrTx/>
              <a:buSzTx/>
              <a:buFontTx/>
              <a:buNone/>
              <a:tabLst/>
              <a:defRPr/>
            </a:pPr>
            <a:r>
              <a:rPr kumimoji="0" lang="en-US" sz="4500" b="1" i="0" u="none" strike="noStrike" kern="1200" cap="none" spc="0" normalizeH="0" baseline="0" noProof="0">
                <a:ln>
                  <a:noFill/>
                </a:ln>
                <a:solidFill>
                  <a:srgbClr val="FFFFFF"/>
                </a:solidFill>
                <a:effectLst/>
                <a:uLnTx/>
                <a:uFillTx/>
                <a:latin typeface="Segoe UI Bold"/>
                <a:ea typeface="+mj-ea"/>
                <a:cs typeface="Segoe UI Bold"/>
              </a:rPr>
              <a:t>Contact Cards</a:t>
            </a:r>
          </a:p>
        </p:txBody>
      </p:sp>
      <p:sp>
        <p:nvSpPr>
          <p:cNvPr id="19" name="TextBox 18">
            <a:extLst>
              <a:ext uri="{FF2B5EF4-FFF2-40B4-BE49-F238E27FC236}">
                <a16:creationId xmlns:a16="http://schemas.microsoft.com/office/drawing/2014/main" id="{083EFAA6-C0BC-2B97-8572-8A67DAE63FF6}"/>
              </a:ext>
            </a:extLst>
          </p:cNvPr>
          <p:cNvSpPr txBox="1"/>
          <p:nvPr/>
        </p:nvSpPr>
        <p:spPr>
          <a:xfrm>
            <a:off x="474679" y="1203809"/>
            <a:ext cx="11717326" cy="504645"/>
          </a:xfrm>
          <a:prstGeom prst="rect">
            <a:avLst/>
          </a:prstGeom>
          <a:effectLst>
            <a:outerShdw blurRad="50800" dist="38100" dir="2700000" algn="tl" rotWithShape="0">
              <a:prstClr val="black">
                <a:alpha val="40000"/>
              </a:prstClr>
            </a:outerShdw>
          </a:effectLst>
        </p:spPr>
        <p:txBody>
          <a:bodyPr vert="horz" lIns="76200" tIns="38100" rIns="76200" bIns="38100" rtlCol="0" anchor="t">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defTabSz="761970">
              <a:lnSpc>
                <a:spcPct val="90000"/>
              </a:lnSpc>
              <a:spcBef>
                <a:spcPts val="833"/>
              </a:spcBef>
            </a:pPr>
            <a:r>
              <a:rPr lang="en-US" sz="2300">
                <a:solidFill>
                  <a:srgbClr val="FFFFFF"/>
                </a:solidFill>
              </a:rPr>
              <a:t>Find out more about other people in the space </a:t>
            </a:r>
            <a:endParaRPr lang="en-US">
              <a:cs typeface="Segoe UI"/>
            </a:endParaRPr>
          </a:p>
        </p:txBody>
      </p:sp>
      <p:sp>
        <p:nvSpPr>
          <p:cNvPr id="26" name="TextBox 25">
            <a:extLst>
              <a:ext uri="{FF2B5EF4-FFF2-40B4-BE49-F238E27FC236}">
                <a16:creationId xmlns:a16="http://schemas.microsoft.com/office/drawing/2014/main" id="{7468DE64-F97E-E428-A18E-8FAD43F29FF5}"/>
              </a:ext>
            </a:extLst>
          </p:cNvPr>
          <p:cNvSpPr txBox="1"/>
          <p:nvPr/>
        </p:nvSpPr>
        <p:spPr>
          <a:xfrm>
            <a:off x="1313577" y="4848115"/>
            <a:ext cx="4085155" cy="504645"/>
          </a:xfrm>
          <a:prstGeom prst="rect">
            <a:avLst/>
          </a:prstGeom>
          <a:effectLst>
            <a:outerShdw blurRad="50800" dist="38100" dir="2700000" algn="tl" rotWithShape="0">
              <a:prstClr val="black">
                <a:alpha val="40000"/>
              </a:prstClr>
            </a:outerShdw>
          </a:effectLst>
        </p:spPr>
        <p:txBody>
          <a:bodyPr vert="horz" lIns="76200" tIns="38100" rIns="76200" bIns="38100" rtlCol="0" anchor="t">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algn="ctr" defTabSz="761970">
              <a:lnSpc>
                <a:spcPct val="90000"/>
              </a:lnSpc>
            </a:pPr>
            <a:r>
              <a:rPr lang="en-US" sz="2000" dirty="0">
                <a:solidFill>
                  <a:srgbClr val="FFFFFF"/>
                </a:solidFill>
                <a:latin typeface="Segoe UI"/>
                <a:cs typeface="Segoe UI"/>
              </a:rPr>
              <a:t>Click someone’s </a:t>
            </a:r>
            <a:r>
              <a:rPr lang="en-US" sz="2000" b="1" dirty="0">
                <a:solidFill>
                  <a:srgbClr val="FFFFFF"/>
                </a:solidFill>
                <a:latin typeface="Segoe UI"/>
                <a:cs typeface="Segoe UI"/>
              </a:rPr>
              <a:t>nametag </a:t>
            </a:r>
            <a:br>
              <a:rPr lang="en-US" sz="2000" b="1" dirty="0">
                <a:solidFill>
                  <a:srgbClr val="FFFFFF"/>
                </a:solidFill>
                <a:latin typeface="Segoe UI"/>
                <a:cs typeface="Segoe UI"/>
              </a:rPr>
            </a:br>
            <a:r>
              <a:rPr lang="en-US" sz="2000" dirty="0">
                <a:solidFill>
                  <a:srgbClr val="FFFFFF"/>
                </a:solidFill>
                <a:latin typeface="Segoe UI"/>
                <a:cs typeface="Segoe UI"/>
              </a:rPr>
              <a:t>then click the </a:t>
            </a:r>
            <a:r>
              <a:rPr lang="en-US" sz="2000" b="1" dirty="0">
                <a:solidFill>
                  <a:srgbClr val="FFFFFF"/>
                </a:solidFill>
                <a:latin typeface="Segoe UI"/>
                <a:cs typeface="Segoe UI"/>
              </a:rPr>
              <a:t>Contact Card icon</a:t>
            </a:r>
            <a:r>
              <a:rPr lang="en-US" sz="2000" dirty="0">
                <a:solidFill>
                  <a:srgbClr val="FFFFFF"/>
                </a:solidFill>
                <a:latin typeface="Segoe UI"/>
                <a:cs typeface="Segoe UI"/>
              </a:rPr>
              <a:t> to see more about them.</a:t>
            </a:r>
            <a:endParaRPr lang="en-US" sz="2000" dirty="0">
              <a:solidFill>
                <a:srgbClr val="000000"/>
              </a:solidFill>
              <a:latin typeface="Segoe UI"/>
              <a:cs typeface="Segoe UI"/>
            </a:endParaRPr>
          </a:p>
          <a:p>
            <a:pPr algn="ctr" defTabSz="761970">
              <a:lnSpc>
                <a:spcPct val="90000"/>
              </a:lnSpc>
            </a:pPr>
            <a:endParaRPr lang="en-US" dirty="0"/>
          </a:p>
          <a:p>
            <a:pPr algn="ctr" defTabSz="761970">
              <a:lnSpc>
                <a:spcPct val="90000"/>
              </a:lnSpc>
              <a:spcBef>
                <a:spcPts val="833"/>
              </a:spcBef>
            </a:pPr>
            <a:endParaRPr lang="en-US" sz="2000">
              <a:solidFill>
                <a:srgbClr val="FFFFFF"/>
              </a:solidFill>
              <a:cs typeface="Segoe UI"/>
            </a:endParaRPr>
          </a:p>
        </p:txBody>
      </p:sp>
      <p:pic>
        <p:nvPicPr>
          <p:cNvPr id="6" name="Picture 5" descr="Avatar nametag for Angela Dutta, adutta@microsoft.com, showing the contact card icon and the microphone icon. ">
            <a:extLst>
              <a:ext uri="{FF2B5EF4-FFF2-40B4-BE49-F238E27FC236}">
                <a16:creationId xmlns:a16="http://schemas.microsoft.com/office/drawing/2014/main" id="{D718A4D5-17A5-9D65-74D5-D15190A104E9}"/>
              </a:ext>
            </a:extLst>
          </p:cNvPr>
          <p:cNvPicPr>
            <a:picLocks noChangeAspect="1"/>
          </p:cNvPicPr>
          <p:nvPr/>
        </p:nvPicPr>
        <p:blipFill>
          <a:blip r:embed="rId2"/>
          <a:stretch>
            <a:fillRect/>
          </a:stretch>
        </p:blipFill>
        <p:spPr>
          <a:xfrm>
            <a:off x="1147195" y="2936147"/>
            <a:ext cx="4416805" cy="985707"/>
          </a:xfrm>
          <a:prstGeom prst="rect">
            <a:avLst/>
          </a:prstGeom>
        </p:spPr>
      </p:pic>
      <p:pic>
        <p:nvPicPr>
          <p:cNvPr id="7" name="Picture 6" descr="Contact Card for Angela Dutta with her job title, office, phone, department, and manager. ">
            <a:extLst>
              <a:ext uri="{FF2B5EF4-FFF2-40B4-BE49-F238E27FC236}">
                <a16:creationId xmlns:a16="http://schemas.microsoft.com/office/drawing/2014/main" id="{25A8EA67-60FC-0F52-0E44-EDC9059002F6}"/>
              </a:ext>
            </a:extLst>
          </p:cNvPr>
          <p:cNvPicPr>
            <a:picLocks noChangeAspect="1"/>
          </p:cNvPicPr>
          <p:nvPr/>
        </p:nvPicPr>
        <p:blipFill>
          <a:blip r:embed="rId3"/>
          <a:stretch>
            <a:fillRect/>
          </a:stretch>
        </p:blipFill>
        <p:spPr>
          <a:xfrm>
            <a:off x="6541042" y="2362898"/>
            <a:ext cx="4793456" cy="3411524"/>
          </a:xfrm>
          <a:prstGeom prst="rect">
            <a:avLst/>
          </a:prstGeom>
        </p:spPr>
      </p:pic>
    </p:spTree>
    <p:extLst>
      <p:ext uri="{BB962C8B-B14F-4D97-AF65-F5344CB8AC3E}">
        <p14:creationId xmlns:p14="http://schemas.microsoft.com/office/powerpoint/2010/main" val="2614200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A5F82AE3-02FB-F1CA-83E9-1FC8D2119F19}"/>
              </a:ext>
            </a:extLst>
          </p:cNvPr>
          <p:cNvSpPr txBox="1">
            <a:spLocks noGrp="1"/>
          </p:cNvSpPr>
          <p:nvPr>
            <p:ph type="title" idx="4294967295"/>
          </p:nvPr>
        </p:nvSpPr>
        <p:spPr>
          <a:xfrm>
            <a:off x="474679" y="382111"/>
            <a:ext cx="11717323" cy="702264"/>
          </a:xfrm>
          <a:prstGeom prst="rect">
            <a:avLst/>
          </a:prstGeom>
          <a:noFill/>
          <a:ln>
            <a:noFill/>
            <a:prstDash/>
          </a:ln>
          <a:effectLst>
            <a:outerShdw blurRad="50800" dist="38100" dir="2700000" algn="tl" rotWithShape="0">
              <a:prstClr val="black">
                <a:alpha val="40000"/>
              </a:prstClr>
            </a:outerShdw>
          </a:effectLst>
        </p:spPr>
        <p:txBody>
          <a:bodyPr rot="0" spcFirstLastPara="0" vertOverflow="overflow" horzOverflow="overflow" vert="horz" wrap="square" lIns="76200" tIns="38100" rIns="76200" bIns="38100" numCol="1" spcCol="0" rtlCol="0" fromWordArt="0" anchor="b" anchorCtr="0" forceAA="0" compatLnSpc="1">
            <a:prstTxWarp prst="textNoShape">
              <a:avLst/>
            </a:prstTxWarp>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marL="0" marR="0" lvl="0" indent="0" algn="l" defTabSz="761970" rtl="0" eaLnBrk="1" fontAlgn="auto" latinLnBrk="0" hangingPunct="1">
              <a:lnSpc>
                <a:spcPct val="90000"/>
              </a:lnSpc>
              <a:spcBef>
                <a:spcPct val="0"/>
              </a:spcBef>
              <a:spcAft>
                <a:spcPts val="500"/>
              </a:spcAft>
              <a:buClrTx/>
              <a:buSzTx/>
              <a:buFontTx/>
              <a:buNone/>
              <a:tabLst/>
              <a:defRPr/>
            </a:pPr>
            <a:r>
              <a:rPr kumimoji="0" lang="en-US" sz="4500" b="1" i="0" u="none" strike="noStrike" kern="1200" cap="none" spc="0" normalizeH="0" baseline="0" noProof="0">
                <a:ln>
                  <a:noFill/>
                </a:ln>
                <a:solidFill>
                  <a:srgbClr val="FFFFFF"/>
                </a:solidFill>
                <a:effectLst/>
                <a:uLnTx/>
                <a:uFillTx/>
                <a:latin typeface="Segoe UI Bold"/>
                <a:ea typeface="+mj-ea"/>
                <a:cs typeface="Segoe UI Bold"/>
              </a:rPr>
              <a:t>Take a Selfie</a:t>
            </a:r>
            <a:endParaRPr kumimoji="0" lang="en-US" sz="1500" b="0" i="0" u="none" strike="noStrike" kern="1200" cap="none" spc="0" normalizeH="0" baseline="0" noProof="0">
              <a:ln>
                <a:noFill/>
              </a:ln>
              <a:solidFill>
                <a:schemeClr val="tx1"/>
              </a:solidFill>
              <a:effectLst/>
              <a:uLnTx/>
              <a:uFillTx/>
              <a:latin typeface="+mn-lt"/>
              <a:ea typeface="+mj-ea"/>
              <a:cs typeface="+mn-cs"/>
            </a:endParaRPr>
          </a:p>
        </p:txBody>
      </p:sp>
      <p:sp>
        <p:nvSpPr>
          <p:cNvPr id="19" name="TextBox 18">
            <a:extLst>
              <a:ext uri="{FF2B5EF4-FFF2-40B4-BE49-F238E27FC236}">
                <a16:creationId xmlns:a16="http://schemas.microsoft.com/office/drawing/2014/main" id="{083EFAA6-C0BC-2B97-8572-8A67DAE63FF6}"/>
              </a:ext>
            </a:extLst>
          </p:cNvPr>
          <p:cNvSpPr txBox="1"/>
          <p:nvPr/>
        </p:nvSpPr>
        <p:spPr>
          <a:xfrm>
            <a:off x="474679" y="1203809"/>
            <a:ext cx="11717326" cy="504645"/>
          </a:xfrm>
          <a:prstGeom prst="rect">
            <a:avLst/>
          </a:prstGeom>
          <a:effectLst>
            <a:outerShdw blurRad="50800" dist="38100" dir="2700000" algn="tl" rotWithShape="0">
              <a:prstClr val="black">
                <a:alpha val="40000"/>
              </a:prstClr>
            </a:outerShdw>
          </a:effectLst>
        </p:spPr>
        <p:txBody>
          <a:bodyPr vert="horz" lIns="76200" tIns="38100" rIns="76200" bIns="38100" rtlCol="0" anchor="t">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defTabSz="761970">
              <a:lnSpc>
                <a:spcPct val="90000"/>
              </a:lnSpc>
            </a:pPr>
            <a:r>
              <a:rPr lang="en-US" sz="2300">
                <a:solidFill>
                  <a:srgbClr val="FFFFFF"/>
                </a:solidFill>
              </a:rPr>
              <a:t>Take a selfie of yourself with friends or snap a picture from the view of your avatar!</a:t>
            </a:r>
            <a:endParaRPr lang="en-US" sz="2300">
              <a:solidFill>
                <a:srgbClr val="FFFFFF"/>
              </a:solidFill>
              <a:cs typeface="Segoe UI"/>
            </a:endParaRPr>
          </a:p>
          <a:p>
            <a:pPr defTabSz="761970">
              <a:lnSpc>
                <a:spcPct val="90000"/>
              </a:lnSpc>
              <a:spcBef>
                <a:spcPts val="833"/>
              </a:spcBef>
            </a:pPr>
            <a:endParaRPr lang="en-US" sz="2300">
              <a:solidFill>
                <a:srgbClr val="FFFFFF"/>
              </a:solidFill>
              <a:cs typeface="Segoe UI"/>
            </a:endParaRPr>
          </a:p>
        </p:txBody>
      </p:sp>
      <p:sp>
        <p:nvSpPr>
          <p:cNvPr id="26" name="TextBox 25">
            <a:extLst>
              <a:ext uri="{FF2B5EF4-FFF2-40B4-BE49-F238E27FC236}">
                <a16:creationId xmlns:a16="http://schemas.microsoft.com/office/drawing/2014/main" id="{7468DE64-F97E-E428-A18E-8FAD43F29FF5}"/>
              </a:ext>
            </a:extLst>
          </p:cNvPr>
          <p:cNvSpPr txBox="1"/>
          <p:nvPr/>
        </p:nvSpPr>
        <p:spPr>
          <a:xfrm>
            <a:off x="784873" y="4925139"/>
            <a:ext cx="3317710" cy="504645"/>
          </a:xfrm>
          <a:prstGeom prst="rect">
            <a:avLst/>
          </a:prstGeom>
          <a:effectLst>
            <a:outerShdw blurRad="50800" dist="38100" dir="2700000" algn="tl" rotWithShape="0">
              <a:prstClr val="black">
                <a:alpha val="40000"/>
              </a:prstClr>
            </a:outerShdw>
          </a:effectLst>
        </p:spPr>
        <p:txBody>
          <a:bodyPr vert="horz" lIns="76200" tIns="38100" rIns="76200" bIns="38100" rtlCol="0" anchor="t">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algn="ctr" defTabSz="761970">
              <a:lnSpc>
                <a:spcPct val="90000"/>
              </a:lnSpc>
            </a:pPr>
            <a:r>
              <a:rPr lang="en-US" sz="2000" b="1" dirty="0">
                <a:solidFill>
                  <a:srgbClr val="FFFFFF"/>
                </a:solidFill>
                <a:cs typeface="Segoe UI"/>
              </a:rPr>
              <a:t>Open the camera</a:t>
            </a:r>
            <a:r>
              <a:rPr lang="en-US" sz="2000" dirty="0">
                <a:solidFill>
                  <a:srgbClr val="FFFFFF"/>
                </a:solidFill>
                <a:cs typeface="Segoe UI"/>
              </a:rPr>
              <a:t> with </a:t>
            </a:r>
            <a:br>
              <a:rPr lang="en-US" sz="2000" dirty="0">
                <a:solidFill>
                  <a:srgbClr val="FFFFFF"/>
                </a:solidFill>
                <a:cs typeface="Segoe UI"/>
              </a:rPr>
            </a:br>
            <a:r>
              <a:rPr lang="en-US" sz="2000" dirty="0">
                <a:solidFill>
                  <a:srgbClr val="FFFFFF"/>
                </a:solidFill>
                <a:cs typeface="Segoe UI"/>
              </a:rPr>
              <a:t>the Camera button in the menu bar</a:t>
            </a:r>
          </a:p>
          <a:p>
            <a:pPr algn="ctr" defTabSz="761970">
              <a:lnSpc>
                <a:spcPct val="90000"/>
              </a:lnSpc>
              <a:spcBef>
                <a:spcPts val="833"/>
              </a:spcBef>
            </a:pPr>
            <a:endParaRPr lang="en-US" sz="2000">
              <a:solidFill>
                <a:srgbClr val="FFFFFF"/>
              </a:solidFill>
              <a:cs typeface="Segoe UI"/>
            </a:endParaRPr>
          </a:p>
        </p:txBody>
      </p:sp>
      <p:pic>
        <p:nvPicPr>
          <p:cNvPr id="15" name="Picture 14" descr="screenshot of Mesh menu bar with Camera icon highlighted.">
            <a:extLst>
              <a:ext uri="{FF2B5EF4-FFF2-40B4-BE49-F238E27FC236}">
                <a16:creationId xmlns:a16="http://schemas.microsoft.com/office/drawing/2014/main" id="{0E5583F3-ABE9-14DC-241E-3C3C05F6297D}"/>
              </a:ext>
            </a:extLst>
          </p:cNvPr>
          <p:cNvPicPr>
            <a:picLocks noChangeAspect="1"/>
          </p:cNvPicPr>
          <p:nvPr/>
        </p:nvPicPr>
        <p:blipFill>
          <a:blip r:embed="rId2"/>
          <a:stretch>
            <a:fillRect/>
          </a:stretch>
        </p:blipFill>
        <p:spPr>
          <a:xfrm>
            <a:off x="598473" y="3217173"/>
            <a:ext cx="3691993" cy="1374468"/>
          </a:xfrm>
          <a:prstGeom prst="rect">
            <a:avLst/>
          </a:prstGeom>
        </p:spPr>
      </p:pic>
      <p:pic>
        <p:nvPicPr>
          <p:cNvPr id="11" name="Picture 10" descr="Screenshot of Mesh UI with Camera menu, highlighting change views, &quot;find your photos&quot; icon, and Tag icon. ">
            <a:extLst>
              <a:ext uri="{FF2B5EF4-FFF2-40B4-BE49-F238E27FC236}">
                <a16:creationId xmlns:a16="http://schemas.microsoft.com/office/drawing/2014/main" id="{E1CFCF06-6A1D-AD38-9ECB-9A4895ADD83D}"/>
              </a:ext>
            </a:extLst>
          </p:cNvPr>
          <p:cNvPicPr>
            <a:picLocks noChangeAspect="1"/>
          </p:cNvPicPr>
          <p:nvPr/>
        </p:nvPicPr>
        <p:blipFill>
          <a:blip r:embed="rId3"/>
          <a:stretch>
            <a:fillRect/>
          </a:stretch>
        </p:blipFill>
        <p:spPr>
          <a:xfrm>
            <a:off x="5651613" y="2517803"/>
            <a:ext cx="4064900" cy="1984235"/>
          </a:xfrm>
          <a:prstGeom prst="rect">
            <a:avLst/>
          </a:prstGeom>
        </p:spPr>
      </p:pic>
      <p:sp>
        <p:nvSpPr>
          <p:cNvPr id="27" name="TextBox 26">
            <a:extLst>
              <a:ext uri="{FF2B5EF4-FFF2-40B4-BE49-F238E27FC236}">
                <a16:creationId xmlns:a16="http://schemas.microsoft.com/office/drawing/2014/main" id="{0F532FCC-40AA-E0CD-F901-0D5D80F8606F}"/>
              </a:ext>
            </a:extLst>
          </p:cNvPr>
          <p:cNvSpPr txBox="1"/>
          <p:nvPr/>
        </p:nvSpPr>
        <p:spPr>
          <a:xfrm>
            <a:off x="4536965" y="2268253"/>
            <a:ext cx="3230046" cy="504645"/>
          </a:xfrm>
          <a:prstGeom prst="rect">
            <a:avLst/>
          </a:prstGeom>
          <a:effectLst>
            <a:outerShdw blurRad="50800" dist="38100" dir="2700000" algn="tl" rotWithShape="0">
              <a:prstClr val="black">
                <a:alpha val="40000"/>
              </a:prstClr>
            </a:outerShdw>
          </a:effectLst>
        </p:spPr>
        <p:txBody>
          <a:bodyPr vert="horz" lIns="76200" tIns="38100" rIns="76200" bIns="38100" rtlCol="0" anchor="t">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algn="ctr" defTabSz="761970"/>
            <a:r>
              <a:rPr lang="en-US" sz="2000" b="1" dirty="0">
                <a:solidFill>
                  <a:srgbClr val="FFFFFF"/>
                </a:solidFill>
              </a:rPr>
              <a:t>Find your photo files</a:t>
            </a:r>
            <a:br>
              <a:rPr lang="en-US" sz="2000" b="1" dirty="0">
                <a:solidFill>
                  <a:srgbClr val="FFFFFF"/>
                </a:solidFill>
                <a:cs typeface="Segoe UI"/>
              </a:rPr>
            </a:br>
            <a:r>
              <a:rPr lang="en-US" sz="2000" dirty="0">
                <a:solidFill>
                  <a:srgbClr val="FFFFFF"/>
                </a:solidFill>
              </a:rPr>
              <a:t>with the Photo icon</a:t>
            </a:r>
            <a:endParaRPr lang="en-US" sz="2000" dirty="0">
              <a:solidFill>
                <a:srgbClr val="FFFFFF"/>
              </a:solidFill>
              <a:cs typeface="Segoe UI"/>
            </a:endParaRPr>
          </a:p>
          <a:p>
            <a:pPr algn="ctr" defTabSz="761970"/>
            <a:endParaRPr lang="en-US" sz="2000" kern="1200">
              <a:solidFill>
                <a:srgbClr val="FFFFFF"/>
              </a:solidFill>
              <a:latin typeface="+mn-lt"/>
              <a:cs typeface="Segoe UI"/>
            </a:endParaRPr>
          </a:p>
        </p:txBody>
      </p:sp>
      <p:sp>
        <p:nvSpPr>
          <p:cNvPr id="7" name="TextBox 6">
            <a:extLst>
              <a:ext uri="{FF2B5EF4-FFF2-40B4-BE49-F238E27FC236}">
                <a16:creationId xmlns:a16="http://schemas.microsoft.com/office/drawing/2014/main" id="{F559DE85-7C40-FF28-8C2C-C0485F2E0936}"/>
              </a:ext>
            </a:extLst>
          </p:cNvPr>
          <p:cNvSpPr txBox="1"/>
          <p:nvPr/>
        </p:nvSpPr>
        <p:spPr>
          <a:xfrm>
            <a:off x="9478242" y="2396377"/>
            <a:ext cx="2623143" cy="504645"/>
          </a:xfrm>
          <a:prstGeom prst="rect">
            <a:avLst/>
          </a:prstGeom>
          <a:ln>
            <a:noFill/>
          </a:ln>
          <a:effectLst>
            <a:outerShdw blurRad="50800" dist="38100" dir="2700000" algn="tl" rotWithShape="0">
              <a:prstClr val="black">
                <a:alpha val="40000"/>
              </a:prstClr>
            </a:outerShdw>
          </a:effectLst>
        </p:spPr>
        <p:txBody>
          <a:bodyPr vert="horz" lIns="76200" tIns="38100" rIns="76200" bIns="38100" rtlCol="0" anchor="t">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algn="ctr" defTabSz="761970"/>
            <a:r>
              <a:rPr lang="en-US" sz="2000" b="1" dirty="0">
                <a:solidFill>
                  <a:srgbClr val="FFFFFF"/>
                </a:solidFill>
              </a:rPr>
              <a:t>Turn on </a:t>
            </a:r>
            <a:br>
              <a:rPr lang="en-US" sz="2000" b="1" dirty="0">
                <a:solidFill>
                  <a:srgbClr val="FFFFFF"/>
                </a:solidFill>
              </a:rPr>
            </a:br>
            <a:r>
              <a:rPr lang="en-US" sz="2000" b="1" dirty="0">
                <a:solidFill>
                  <a:srgbClr val="FFFFFF"/>
                </a:solidFill>
              </a:rPr>
              <a:t>or off names</a:t>
            </a:r>
            <a:r>
              <a:rPr lang="en-US" sz="2000" dirty="0">
                <a:solidFill>
                  <a:srgbClr val="FFFFFF"/>
                </a:solidFill>
              </a:rPr>
              <a:t> </a:t>
            </a:r>
            <a:br>
              <a:rPr lang="en-US" sz="2000" dirty="0">
                <a:solidFill>
                  <a:srgbClr val="FFFFFF"/>
                </a:solidFill>
              </a:rPr>
            </a:br>
            <a:r>
              <a:rPr lang="en-US" sz="2000" dirty="0">
                <a:solidFill>
                  <a:srgbClr val="FFFFFF"/>
                </a:solidFill>
              </a:rPr>
              <a:t>with the Tag icon</a:t>
            </a:r>
            <a:endParaRPr lang="en-US" sz="2000" dirty="0">
              <a:solidFill>
                <a:srgbClr val="FFFFFF"/>
              </a:solidFill>
              <a:cs typeface="Segoe UI"/>
            </a:endParaRPr>
          </a:p>
          <a:p>
            <a:pPr algn="ctr" defTabSz="761970"/>
            <a:endParaRPr lang="en-US" sz="2000" kern="1200">
              <a:solidFill>
                <a:srgbClr val="FFFFFF"/>
              </a:solidFill>
              <a:latin typeface="+mn-lt"/>
              <a:cs typeface="Segoe UI"/>
            </a:endParaRPr>
          </a:p>
        </p:txBody>
      </p:sp>
      <p:sp>
        <p:nvSpPr>
          <p:cNvPr id="8" name="TextBox 7">
            <a:extLst>
              <a:ext uri="{FF2B5EF4-FFF2-40B4-BE49-F238E27FC236}">
                <a16:creationId xmlns:a16="http://schemas.microsoft.com/office/drawing/2014/main" id="{0652C85E-DA3F-494C-7C43-A8DFA2148479}"/>
              </a:ext>
            </a:extLst>
          </p:cNvPr>
          <p:cNvSpPr txBox="1"/>
          <p:nvPr/>
        </p:nvSpPr>
        <p:spPr>
          <a:xfrm>
            <a:off x="5405561" y="4790269"/>
            <a:ext cx="3034489" cy="1779140"/>
          </a:xfrm>
          <a:prstGeom prst="rect">
            <a:avLst/>
          </a:prstGeom>
          <a:effectLst>
            <a:outerShdw blurRad="50800" dist="38100" dir="2700000" algn="tl" rotWithShape="0">
              <a:prstClr val="black">
                <a:alpha val="40000"/>
              </a:prstClr>
            </a:outerShdw>
          </a:effectLst>
        </p:spPr>
        <p:txBody>
          <a:bodyPr vert="horz" lIns="76200" tIns="38100" rIns="76200" bIns="38100" rtlCol="0" anchor="t">
            <a:noAutofit/>
          </a:bodyPr>
          <a:lst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a:lstStyle>
          <a:p>
            <a:pPr algn="ctr" defTabSz="761970"/>
            <a:r>
              <a:rPr lang="en-US" sz="2000" b="1" dirty="0">
                <a:solidFill>
                  <a:srgbClr val="FFFFFF"/>
                </a:solidFill>
              </a:rPr>
              <a:t>Change views</a:t>
            </a:r>
            <a:br>
              <a:rPr lang="en-US" sz="2000" dirty="0">
                <a:solidFill>
                  <a:srgbClr val="FFFFFF"/>
                </a:solidFill>
                <a:cs typeface="Segoe UI"/>
              </a:rPr>
            </a:br>
            <a:r>
              <a:rPr lang="en-US" sz="2000" dirty="0">
                <a:solidFill>
                  <a:srgbClr val="FFFFFF"/>
                </a:solidFill>
              </a:rPr>
              <a:t>with the </a:t>
            </a:r>
            <a:br>
              <a:rPr lang="en-US" sz="2000" dirty="0">
                <a:solidFill>
                  <a:srgbClr val="FFFFFF"/>
                </a:solidFill>
              </a:rPr>
            </a:br>
            <a:r>
              <a:rPr lang="en-US" sz="2000" dirty="0">
                <a:solidFill>
                  <a:srgbClr val="FFFFFF"/>
                </a:solidFill>
              </a:rPr>
              <a:t>Flip Camera button </a:t>
            </a:r>
            <a:endParaRPr lang="en-US" kern="1200" dirty="0">
              <a:solidFill>
                <a:srgbClr val="000000"/>
              </a:solidFill>
              <a:latin typeface="+mn-lt"/>
              <a:cs typeface="Segoe UI"/>
            </a:endParaRPr>
          </a:p>
        </p:txBody>
      </p:sp>
      <p:cxnSp>
        <p:nvCxnSpPr>
          <p:cNvPr id="12" name="Straight Arrow Connector 11">
            <a:extLst>
              <a:ext uri="{FF2B5EF4-FFF2-40B4-BE49-F238E27FC236}">
                <a16:creationId xmlns:a16="http://schemas.microsoft.com/office/drawing/2014/main" id="{6F0AFD1C-4E7F-11E6-02DE-1953CE581DF8}"/>
              </a:ext>
              <a:ext uri="{C183D7F6-B498-43B3-948B-1728B52AA6E4}">
                <adec:decorative xmlns:adec="http://schemas.microsoft.com/office/drawing/2017/decorative" val="1"/>
              </a:ext>
            </a:extLst>
          </p:cNvPr>
          <p:cNvCxnSpPr/>
          <p:nvPr/>
        </p:nvCxnSpPr>
        <p:spPr>
          <a:xfrm>
            <a:off x="7446144" y="2718785"/>
            <a:ext cx="411345" cy="155097"/>
          </a:xfrm>
          <a:prstGeom prst="straightConnector1">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DB9BDD4-AB5C-A884-2394-E49238C45662}"/>
              </a:ext>
              <a:ext uri="{C183D7F6-B498-43B3-948B-1728B52AA6E4}">
                <adec:decorative xmlns:adec="http://schemas.microsoft.com/office/drawing/2017/decorative" val="1"/>
              </a:ext>
            </a:extLst>
          </p:cNvPr>
          <p:cNvCxnSpPr>
            <a:cxnSpLocks/>
          </p:cNvCxnSpPr>
          <p:nvPr/>
        </p:nvCxnSpPr>
        <p:spPr>
          <a:xfrm flipV="1">
            <a:off x="9145470" y="2637864"/>
            <a:ext cx="876637" cy="316937"/>
          </a:xfrm>
          <a:prstGeom prst="straightConnector1">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B6C21D1D-D81B-E859-7CF3-B26F87F68A25}"/>
              </a:ext>
              <a:ext uri="{C183D7F6-B498-43B3-948B-1728B52AA6E4}">
                <adec:decorative xmlns:adec="http://schemas.microsoft.com/office/drawing/2017/decorative" val="1"/>
              </a:ext>
            </a:extLst>
          </p:cNvPr>
          <p:cNvCxnSpPr>
            <a:cxnSpLocks/>
          </p:cNvCxnSpPr>
          <p:nvPr/>
        </p:nvCxnSpPr>
        <p:spPr>
          <a:xfrm flipH="1" flipV="1">
            <a:off x="6926903" y="4249527"/>
            <a:ext cx="13486" cy="492264"/>
          </a:xfrm>
          <a:prstGeom prst="straightConnector1">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34107"/>
      </p:ext>
    </p:extLst>
  </p:cSld>
  <p:clrMapOvr>
    <a:masterClrMapping/>
  </p:clrMapOvr>
</p:sld>
</file>

<file path=ppt/theme/theme1.xml><?xml version="1.0" encoding="utf-8"?>
<a:theme xmlns:a="http://schemas.openxmlformats.org/drawingml/2006/main" name="Cognition Templat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ustom 1">
      <a:majorFont>
        <a:latin typeface="Segoe UI 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A21457588EDA24580869B776F8A93FF" ma:contentTypeVersion="32" ma:contentTypeDescription="Create a new document." ma:contentTypeScope="" ma:versionID="30a1b7ede3748358243903d75aab7252">
  <xsd:schema xmlns:xsd="http://www.w3.org/2001/XMLSchema" xmlns:xs="http://www.w3.org/2001/XMLSchema" xmlns:p="http://schemas.microsoft.com/office/2006/metadata/properties" xmlns:ns1="http://schemas.microsoft.com/sharepoint/v3" xmlns:ns2="4a5d27a3-c8bd-4ddf-88f3-a40c8c88309a" xmlns:ns3="f1ad9517-b82c-4ee7-b57c-d4da65ac5096" xmlns:ns4="230e9df3-be65-4c73-a93b-d1236ebd677e" targetNamespace="http://schemas.microsoft.com/office/2006/metadata/properties" ma:root="true" ma:fieldsID="bbd28c33c4043d89c1e5517bbf7a4761" ns1:_="" ns2:_="" ns3:_="" ns4:_="">
    <xsd:import namespace="http://schemas.microsoft.com/sharepoint/v3"/>
    <xsd:import namespace="4a5d27a3-c8bd-4ddf-88f3-a40c8c88309a"/>
    <xsd:import namespace="f1ad9517-b82c-4ee7-b57c-d4da65ac5096"/>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1:_ip_UnifiedCompliancePolicyProperties" minOccurs="0"/>
                <xsd:element ref="ns1:_ip_UnifiedCompliancePolicyUIAction" minOccurs="0"/>
                <xsd:element ref="ns2:MediaLengthInSeconds" minOccurs="0"/>
                <xsd:element ref="ns2:lcf76f155ced4ddcb4097134ff3c332f" minOccurs="0"/>
                <xsd:element ref="ns4:TaxCatchAll" minOccurs="0"/>
                <xsd:element ref="ns2:OneNoteFluid_FileOrder" minOccurs="0"/>
                <xsd:element ref="ns2:OneNoteFluid_Teams_Conversation_Id" minOccurs="0"/>
                <xsd:element ref="ns2:MediaServiceSearchProperties" minOccurs="0"/>
                <xsd:element ref="ns2:MediaServiceDocTags" minOccurs="0"/>
                <xsd:element ref="ns2:Specstatus" minOccurs="0"/>
                <xsd:element ref="ns2:PM" minOccurs="0"/>
                <xsd:element ref="ns2:EngManager" minOccurs="0"/>
                <xsd:element ref="ns2:Status" minOccurs="0"/>
                <xsd:element ref="ns2:MediaServiceObjectDetectorVersions" minOccurs="0"/>
                <xsd:element ref="ns2:MediaServiceSystemTags" minOccurs="0"/>
                <xsd:element ref="ns2:ReviewStatu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a5d27a3-c8bd-4ddf-88f3-a40c8c8830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OneNoteFluid_FileOrder" ma:index="25" nillable="true" ma:displayName="OneNoteFluid_FileOrder" ma:internalName="OneNoteFluid_FileOrder">
      <xsd:simpleType>
        <xsd:restriction base="dms:Text">
          <xsd:maxLength value="255"/>
        </xsd:restriction>
      </xsd:simpleType>
    </xsd:element>
    <xsd:element name="OneNoteFluid_Teams_Conversation_Id" ma:index="26" nillable="true" ma:displayName="OneNoteFluid_Teams_Conversation_Id" ma:internalName="OneNoteFluid_Teams_Conversation_Id">
      <xsd:simpleType>
        <xsd:restriction base="dms:Text">
          <xsd:maxLength value="255"/>
        </xsd:restriction>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DocTags" ma:index="28" nillable="true" ma:displayName="MediaServiceDocTags" ma:hidden="true" ma:internalName="MediaServiceDocTags" ma:readOnly="true">
      <xsd:simpleType>
        <xsd:restriction base="dms:Note"/>
      </xsd:simpleType>
    </xsd:element>
    <xsd:element name="Specstatus" ma:index="29" nillable="true" ma:displayName="Spec status" ma:default="Placeholder" ma:description="Status of spec" ma:format="Dropdown" ma:internalName="Specstatus">
      <xsd:simpleType>
        <xsd:restriction base="dms:Choice">
          <xsd:enumeration value="Placeholder"/>
          <xsd:enumeration value="One Pager in progress"/>
          <xsd:enumeration value="One Pager stable"/>
          <xsd:enumeration value="Full Spec in progress"/>
          <xsd:enumeration value="Full Spec stable"/>
        </xsd:restriction>
      </xsd:simpleType>
    </xsd:element>
    <xsd:element name="PM" ma:index="30" nillable="true" ma:displayName="PM" ma:description="PM owner of spec" ma:format="Dropdown" ma:list="UserInfo" ma:SharePointGroup="0" ma:internalName="PM">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ngManager" ma:index="31" nillable="true" ma:displayName="Eng Manager" ma:description="Dev manager for spec" ma:format="Dropdown" ma:list="UserInfo" ma:SharePointGroup="0" ma:internalName="EngManag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atus" ma:index="32" nillable="true" ma:displayName="Status" ma:default="Placeholder" ma:description="Status of spec" ma:format="Dropdown" ma:internalName="Status">
      <xsd:simpleType>
        <xsd:restriction base="dms:Choice">
          <xsd:enumeration value="Placeholder"/>
          <xsd:enumeration value="OnePager in progress"/>
          <xsd:enumeration value="One Pager stable"/>
          <xsd:enumeration value="Full spec in progress"/>
          <xsd:enumeration value="Full spec stable"/>
        </xsd:restriction>
      </xsd:simpleType>
    </xsd:element>
    <xsd:element name="MediaServiceObjectDetectorVersions" ma:index="33" nillable="true" ma:displayName="MediaServiceObjectDetectorVersions" ma:description="" ma:hidden="true" ma:indexed="true" ma:internalName="MediaServiceObjectDetectorVersions" ma:readOnly="true">
      <xsd:simpleType>
        <xsd:restriction base="dms:Text"/>
      </xsd:simpleType>
    </xsd:element>
    <xsd:element name="MediaServiceSystemTags" ma:index="34" nillable="true" ma:displayName="MediaServiceSystemTags" ma:hidden="true" ma:internalName="MediaServiceSystemTags" ma:readOnly="true">
      <xsd:simpleType>
        <xsd:restriction base="dms:Note"/>
      </xsd:simpleType>
    </xsd:element>
    <xsd:element name="ReviewStatus" ma:index="35" nillable="true" ma:displayName="Adoption Content Review Status" ma:default="Ready for Marketing Review" ma:description="For docs being created for Mesh Adoption, either for Learn.microsoft.com or Adoption.microsoft.com" ma:format="Dropdown" ma:internalName="ReviewStatus">
      <xsd:simpleType>
        <xsd:restriction base="dms:Choice">
          <xsd:enumeration value="Ready for Marketing Review"/>
          <xsd:enumeration value="In Marketing Review"/>
          <xsd:enumeration value="Back to author for comments"/>
          <xsd:enumeration value="Back to Marketing for comments"/>
          <xsd:enumeration value="Marketing signed off"/>
        </xsd:restriction>
      </xsd:simpleType>
    </xsd:element>
    <xsd:element name="_Flow_SignoffStatus" ma:index="36"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ad9517-b82c-4ee7-b57c-d4da65ac509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f2261e71-d214-4f3b-ac45-b022b95353d3}" ma:internalName="TaxCatchAll" ma:showField="CatchAllData" ma:web="f1ad9517-b82c-4ee7-b57c-d4da65ac50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OneNoteFluid_Teams_Conversation_Id xmlns="4a5d27a3-c8bd-4ddf-88f3-a40c8c88309a" xsi:nil="true"/>
    <_ip_UnifiedCompliancePolicyUIAction xmlns="http://schemas.microsoft.com/sharepoint/v3" xsi:nil="true"/>
    <OneNoteFluid_FileOrder xmlns="4a5d27a3-c8bd-4ddf-88f3-a40c8c88309a" xsi:nil="true"/>
    <Specstatus xmlns="4a5d27a3-c8bd-4ddf-88f3-a40c8c88309a">Placeholder</Specstatus>
    <lcf76f155ced4ddcb4097134ff3c332f xmlns="4a5d27a3-c8bd-4ddf-88f3-a40c8c88309a">
      <Terms xmlns="http://schemas.microsoft.com/office/infopath/2007/PartnerControls"/>
    </lcf76f155ced4ddcb4097134ff3c332f>
    <Status xmlns="4a5d27a3-c8bd-4ddf-88f3-a40c8c88309a">Placeholder</Status>
    <ReviewStatus xmlns="4a5d27a3-c8bd-4ddf-88f3-a40c8c88309a">Ready for Marketing Review</ReviewStatus>
    <_ip_UnifiedCompliancePolicyProperties xmlns="http://schemas.microsoft.com/sharepoint/v3" xsi:nil="true"/>
    <_Flow_SignoffStatus xmlns="4a5d27a3-c8bd-4ddf-88f3-a40c8c88309a" xsi:nil="true"/>
    <TaxCatchAll xmlns="230e9df3-be65-4c73-a93b-d1236ebd677e" xsi:nil="true"/>
    <PM xmlns="4a5d27a3-c8bd-4ddf-88f3-a40c8c88309a">
      <UserInfo>
        <DisplayName/>
        <AccountId xsi:nil="true"/>
        <AccountType/>
      </UserInfo>
    </PM>
    <EngManager xmlns="4a5d27a3-c8bd-4ddf-88f3-a40c8c88309a">
      <UserInfo>
        <DisplayName/>
        <AccountId xsi:nil="true"/>
        <AccountType/>
      </UserInfo>
    </EngManager>
  </documentManagement>
</p:properties>
</file>

<file path=customXml/itemProps1.xml><?xml version="1.0" encoding="utf-8"?>
<ds:datastoreItem xmlns:ds="http://schemas.openxmlformats.org/officeDocument/2006/customXml" ds:itemID="{B1E1892C-29E7-49B4-A2B7-586CC7842A26}">
  <ds:schemaRefs>
    <ds:schemaRef ds:uri="http://schemas.microsoft.com/sharepoint/v3/contenttype/forms"/>
  </ds:schemaRefs>
</ds:datastoreItem>
</file>

<file path=customXml/itemProps2.xml><?xml version="1.0" encoding="utf-8"?>
<ds:datastoreItem xmlns:ds="http://schemas.openxmlformats.org/officeDocument/2006/customXml" ds:itemID="{D51B36DD-2F16-4471-AC87-2182780DC3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a5d27a3-c8bd-4ddf-88f3-a40c8c88309a"/>
    <ds:schemaRef ds:uri="f1ad9517-b82c-4ee7-b57c-d4da65ac5096"/>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CF9B20E-202E-483B-9402-E3CFE2F606B4}">
  <ds:schemaRefs>
    <ds:schemaRef ds:uri="230e9df3-be65-4c73-a93b-d1236ebd677e"/>
    <ds:schemaRef ds:uri="http://schemas.microsoft.com/office/infopath/2007/PartnerControls"/>
    <ds:schemaRef ds:uri="http://www.w3.org/XML/1998/namespace"/>
    <ds:schemaRef ds:uri="http://schemas.microsoft.com/office/2006/documentManagement/types"/>
    <ds:schemaRef ds:uri="http://schemas.microsoft.com/office/2006/metadata/properties"/>
    <ds:schemaRef ds:uri="f1ad9517-b82c-4ee7-b57c-d4da65ac5096"/>
    <ds:schemaRef ds:uri="http://purl.org/dc/terms/"/>
    <ds:schemaRef ds:uri="http://schemas.openxmlformats.org/package/2006/metadata/core-properties"/>
    <ds:schemaRef ds:uri="http://purl.org/dc/elements/1.1/"/>
    <ds:schemaRef ds:uri="4a5d27a3-c8bd-4ddf-88f3-a40c8c88309a"/>
    <ds:schemaRef ds:uri="http://schemas.microsoft.com/sharepoint/v3"/>
    <ds:schemaRef ds:uri="http://purl.org/dc/dcmitype/"/>
  </ds:schemaRefs>
</ds:datastoreItem>
</file>

<file path=docMetadata/LabelInfo.xml><?xml version="1.0" encoding="utf-8"?>
<clbl:labelList xmlns:clbl="http://schemas.microsoft.com/office/2020/mipLabelMetadata">
  <clbl:label id="{87867195-f2b8-4ac2-b0b6-6bb73cb33af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4</TotalTime>
  <Words>399</Words>
  <Application>Microsoft Office PowerPoint</Application>
  <PresentationFormat>Widescreen</PresentationFormat>
  <Paragraphs>44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Aptos</vt:lpstr>
      <vt:lpstr>Arial</vt:lpstr>
      <vt:lpstr>Segoe UI</vt:lpstr>
      <vt:lpstr>Segoe UI Bold</vt:lpstr>
      <vt:lpstr>Cognition Template</vt:lpstr>
      <vt:lpstr>Ready-to-use event signage</vt:lpstr>
      <vt:lpstr>Customize your avatar</vt:lpstr>
      <vt:lpstr>How to move</vt:lpstr>
      <vt:lpstr>VR Controllers</vt:lpstr>
      <vt:lpstr>Can’t hear your friend across the room?</vt:lpstr>
      <vt:lpstr>Participating in Q&amp;A</vt:lpstr>
      <vt:lpstr>Contact Cards</vt:lpstr>
      <vt:lpstr>Take a Selfie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Cathy Moya</dc:creator>
  <cp:lastModifiedBy>Sean Kerawala</cp:lastModifiedBy>
  <cp:revision>272</cp:revision>
  <dcterms:created xsi:type="dcterms:W3CDTF">2024-07-03T03:29:09Z</dcterms:created>
  <dcterms:modified xsi:type="dcterms:W3CDTF">2024-07-26T20:18:07Z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0x010100BA21457588EDA24580869B776F8A93FF</vt:lpwstr>
  </property>
  <property fmtid="{D5CDD505-2E9C-101B-9397-08002B2CF9AE}" pid="3" name="MediaServiceImageTags">
    <vt:lpwstr/>
  </property>
</Properties>
</file>