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147483556" r:id="rId5"/>
    <p:sldId id="2147483557"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1639699-9E7D-FCB8-F8FC-A27588E02324}" v="1" dt="2024-08-01T22:09:02.52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04" autoAdjust="0"/>
  </p:normalViewPr>
  <p:slideViewPr>
    <p:cSldViewPr snapToGrid="0">
      <p:cViewPr varScale="1">
        <p:scale>
          <a:sx n="93" d="100"/>
          <a:sy n="93" d="100"/>
        </p:scale>
        <p:origin x="66" y="2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mita Shrivastava" userId="S::sshriva@microsoft.com::397ca752-fe86-41e1-b91e-28b61bd18d45" providerId="AD" clId="Web-{C1639699-9E7D-FCB8-F8FC-A27588E02324}"/>
    <pc:docChg chg="modSld">
      <pc:chgData name="Smita Shrivastava" userId="S::sshriva@microsoft.com::397ca752-fe86-41e1-b91e-28b61bd18d45" providerId="AD" clId="Web-{C1639699-9E7D-FCB8-F8FC-A27588E02324}" dt="2024-08-01T22:09:02.527" v="0" actId="1076"/>
      <pc:docMkLst>
        <pc:docMk/>
      </pc:docMkLst>
      <pc:sldChg chg="modSp">
        <pc:chgData name="Smita Shrivastava" userId="S::sshriva@microsoft.com::397ca752-fe86-41e1-b91e-28b61bd18d45" providerId="AD" clId="Web-{C1639699-9E7D-FCB8-F8FC-A27588E02324}" dt="2024-08-01T22:09:02.527" v="0" actId="1076"/>
        <pc:sldMkLst>
          <pc:docMk/>
          <pc:sldMk cId="3298618246" sldId="2147483557"/>
        </pc:sldMkLst>
        <pc:spChg chg="mod">
          <ac:chgData name="Smita Shrivastava" userId="S::sshriva@microsoft.com::397ca752-fe86-41e1-b91e-28b61bd18d45" providerId="AD" clId="Web-{C1639699-9E7D-FCB8-F8FC-A27588E02324}" dt="2024-08-01T22:09:02.527" v="0" actId="1076"/>
          <ac:spMkLst>
            <pc:docMk/>
            <pc:sldMk cId="3298618246" sldId="2147483557"/>
            <ac:spMk id="48" creationId="{CE8E161C-25D7-CF86-CF2C-56F06C93AD7E}"/>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blank" preserve="1">
  <p:cSld name="Cover Slide">
    <p:bg>
      <p:bgPr>
        <a:solidFill>
          <a:schemeClr val="bg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BA3E653-2084-133E-D8DF-FBEA91573C37}"/>
              </a:ext>
            </a:extLst>
          </p:cNvPr>
          <p:cNvSpPr/>
          <p:nvPr userDrawn="1"/>
        </p:nvSpPr>
        <p:spPr bwMode="auto">
          <a:xfrm>
            <a:off x="0" y="0"/>
            <a:ext cx="12192000" cy="6858000"/>
          </a:xfrm>
          <a:prstGeom prst="rect">
            <a:avLst/>
          </a:prstGeom>
          <a:solidFill>
            <a:schemeClr val="bg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l" defTabSz="932472" fontAlgn="base">
              <a:spcBef>
                <a:spcPct val="0"/>
              </a:spcBef>
              <a:spcAft>
                <a:spcPct val="0"/>
              </a:spcAft>
            </a:pPr>
            <a:endParaRPr lang="en-US" sz="2000" err="1">
              <a:solidFill>
                <a:srgbClr val="FFFFFF"/>
              </a:solidFill>
              <a:ea typeface="Segoe UI" pitchFamily="34" charset="0"/>
              <a:cs typeface="Segoe UI" pitchFamily="34" charset="0"/>
            </a:endParaRPr>
          </a:p>
        </p:txBody>
      </p:sp>
      <p:sp>
        <p:nvSpPr>
          <p:cNvPr id="11" name="Graphic 9">
            <a:extLst>
              <a:ext uri="{FF2B5EF4-FFF2-40B4-BE49-F238E27FC236}">
                <a16:creationId xmlns:a16="http://schemas.microsoft.com/office/drawing/2014/main" id="{6DD5A9C4-039F-C4C4-917F-095BE526143C}"/>
              </a:ext>
            </a:extLst>
          </p:cNvPr>
          <p:cNvSpPr/>
          <p:nvPr/>
        </p:nvSpPr>
        <p:spPr>
          <a:xfrm>
            <a:off x="10276114" y="-9525"/>
            <a:ext cx="1915886" cy="6868729"/>
          </a:xfrm>
          <a:custGeom>
            <a:avLst/>
            <a:gdLst>
              <a:gd name="connsiteX0" fmla="*/ 2525671 w 2898107"/>
              <a:gd name="connsiteY0" fmla="*/ 13881 h 6859203"/>
              <a:gd name="connsiteX1" fmla="*/ 0 w 2898107"/>
              <a:gd name="connsiteY1" fmla="*/ 6859204 h 6859203"/>
              <a:gd name="connsiteX2" fmla="*/ 2898107 w 2898107"/>
              <a:gd name="connsiteY2" fmla="*/ 6859204 h 6859203"/>
              <a:gd name="connsiteX3" fmla="*/ 2898107 w 2898107"/>
              <a:gd name="connsiteY3" fmla="*/ 0 h 6859203"/>
              <a:gd name="connsiteX4" fmla="*/ 2525671 w 2898107"/>
              <a:gd name="connsiteY4" fmla="*/ 13881 h 6859203"/>
              <a:gd name="connsiteX0" fmla="*/ 2525671 w 2898107"/>
              <a:gd name="connsiteY0" fmla="*/ 1290 h 6860901"/>
              <a:gd name="connsiteX1" fmla="*/ 0 w 2898107"/>
              <a:gd name="connsiteY1" fmla="*/ 6860901 h 6860901"/>
              <a:gd name="connsiteX2" fmla="*/ 2898107 w 2898107"/>
              <a:gd name="connsiteY2" fmla="*/ 6860901 h 6860901"/>
              <a:gd name="connsiteX3" fmla="*/ 2898107 w 2898107"/>
              <a:gd name="connsiteY3" fmla="*/ 1697 h 6860901"/>
              <a:gd name="connsiteX4" fmla="*/ 2525671 w 2898107"/>
              <a:gd name="connsiteY4" fmla="*/ 1290 h 6860901"/>
              <a:gd name="connsiteX0" fmla="*/ 2525671 w 2898107"/>
              <a:gd name="connsiteY0" fmla="*/ 9118 h 6868729"/>
              <a:gd name="connsiteX1" fmla="*/ 0 w 2898107"/>
              <a:gd name="connsiteY1" fmla="*/ 6868729 h 6868729"/>
              <a:gd name="connsiteX2" fmla="*/ 2898107 w 2898107"/>
              <a:gd name="connsiteY2" fmla="*/ 6868729 h 6868729"/>
              <a:gd name="connsiteX3" fmla="*/ 2898107 w 2898107"/>
              <a:gd name="connsiteY3" fmla="*/ 0 h 6868729"/>
              <a:gd name="connsiteX4" fmla="*/ 2525671 w 2898107"/>
              <a:gd name="connsiteY4" fmla="*/ 9118 h 68687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98107" h="6868729">
                <a:moveTo>
                  <a:pt x="2525671" y="9118"/>
                </a:moveTo>
                <a:cubicBezTo>
                  <a:pt x="2525671" y="9118"/>
                  <a:pt x="3073107" y="4199750"/>
                  <a:pt x="0" y="6868729"/>
                </a:cubicBezTo>
                <a:lnTo>
                  <a:pt x="2898107" y="6868729"/>
                </a:lnTo>
                <a:lnTo>
                  <a:pt x="2898107" y="0"/>
                </a:lnTo>
                <a:cubicBezTo>
                  <a:pt x="2773962" y="4627"/>
                  <a:pt x="2649816" y="4491"/>
                  <a:pt x="2525671" y="9118"/>
                </a:cubicBezTo>
                <a:close/>
              </a:path>
            </a:pathLst>
          </a:custGeom>
          <a:gradFill>
            <a:gsLst>
              <a:gs pos="0">
                <a:srgbClr val="1344C8"/>
              </a:gs>
              <a:gs pos="19000">
                <a:srgbClr val="0F93E7"/>
              </a:gs>
              <a:gs pos="99000">
                <a:srgbClr val="BA50C9"/>
              </a:gs>
              <a:gs pos="86235">
                <a:srgbClr val="F2598A"/>
              </a:gs>
              <a:gs pos="74000">
                <a:srgbClr val="FF7744"/>
              </a:gs>
              <a:gs pos="55000">
                <a:srgbClr val="FAC703"/>
              </a:gs>
              <a:gs pos="37000">
                <a:srgbClr val="63B666"/>
              </a:gs>
            </a:gsLst>
            <a:lin ang="5400000" scaled="0"/>
          </a:gradFill>
          <a:ln w="0" cap="flat">
            <a:noFill/>
            <a:prstDash val="solid"/>
            <a:miter/>
          </a:ln>
          <a:effectLst>
            <a:innerShdw blurRad="215900" dist="50800" dir="10800000">
              <a:prstClr val="black">
                <a:alpha val="32000"/>
              </a:prstClr>
            </a:innerShdw>
          </a:effectLst>
        </p:spPr>
        <p:txBody>
          <a:bodyPr rtlCol="0" anchor="ctr"/>
          <a:lstStyle/>
          <a:p>
            <a:endParaRPr lang="en-US"/>
          </a:p>
        </p:txBody>
      </p:sp>
      <p:pic>
        <p:nvPicPr>
          <p:cNvPr id="12" name="MS Brand colors" descr="These are Microsoft Brand colors. The color bar is placed to the side of the Theme master so that it will be visible on all slides. Users can use the 'eye dropper' color tools under Color Fill Shape, Color Fill line etc. to easily select Brand colors. ">
            <a:extLst>
              <a:ext uri="{FF2B5EF4-FFF2-40B4-BE49-F238E27FC236}">
                <a16:creationId xmlns:a16="http://schemas.microsoft.com/office/drawing/2014/main" id="{63E84252-AE59-7040-4FC0-21F1BCE55FA6}"/>
              </a:ext>
              <a:ext uri="{C183D7F6-B498-43B3-948B-1728B52AA6E4}">
                <adec:decorative xmlns:adec="http://schemas.microsoft.com/office/drawing/2017/decorative" val="0"/>
              </a:ext>
            </a:extLst>
          </p:cNvPr>
          <p:cNvPicPr>
            <a:picLocks noChangeAspect="1"/>
          </p:cNvPicPr>
          <p:nvPr userDrawn="1"/>
        </p:nvPicPr>
        <p:blipFill rotWithShape="1">
          <a:blip r:embed="rId2" cstate="hqprint">
            <a:extLst>
              <a:ext uri="{28A0092B-C50C-407E-A947-70E740481C1C}">
                <a14:useLocalDpi xmlns:a14="http://schemas.microsoft.com/office/drawing/2010/main"/>
              </a:ext>
            </a:extLst>
          </a:blip>
          <a:srcRect l="762"/>
          <a:stretch/>
        </p:blipFill>
        <p:spPr>
          <a:xfrm rot="5400000">
            <a:off x="9509760" y="2843774"/>
            <a:ext cx="6858000" cy="1170455"/>
          </a:xfrm>
          <a:prstGeom prst="rect">
            <a:avLst/>
          </a:prstGeom>
        </p:spPr>
      </p:pic>
    </p:spTree>
    <p:extLst>
      <p:ext uri="{BB962C8B-B14F-4D97-AF65-F5344CB8AC3E}">
        <p14:creationId xmlns:p14="http://schemas.microsoft.com/office/powerpoint/2010/main" val="1463958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ection title">
    <p:bg>
      <p:bgPr>
        <a:solidFill>
          <a:schemeClr val="bg1"/>
        </a:solidFill>
        <a:effectLst/>
      </p:bgPr>
    </p:bg>
    <p:spTree>
      <p:nvGrpSpPr>
        <p:cNvPr id="1" name=""/>
        <p:cNvGrpSpPr/>
        <p:nvPr/>
      </p:nvGrpSpPr>
      <p:grpSpPr>
        <a:xfrm>
          <a:off x="0" y="0"/>
          <a:ext cx="0" cy="0"/>
          <a:chOff x="0" y="0"/>
          <a:chExt cx="0" cy="0"/>
        </a:xfrm>
      </p:grpSpPr>
      <p:pic>
        <p:nvPicPr>
          <p:cNvPr id="4" name="MS Brand colors" descr="These are Microsoft Brand colors. The color bar is placed to the side of the Theme master so that it will be visible on all slides. Users can use the 'eye dropper' color tools under Color Fill Shape, Color Fill line etc. to easily select Brand colors. ">
            <a:extLst>
              <a:ext uri="{FF2B5EF4-FFF2-40B4-BE49-F238E27FC236}">
                <a16:creationId xmlns:a16="http://schemas.microsoft.com/office/drawing/2014/main" id="{1370B452-A70F-1B5D-CF99-0E6924DA35C7}"/>
              </a:ext>
              <a:ext uri="{C183D7F6-B498-43B3-948B-1728B52AA6E4}">
                <adec:decorative xmlns:adec="http://schemas.microsoft.com/office/drawing/2017/decorative" val="0"/>
              </a:ext>
            </a:extLst>
          </p:cNvPr>
          <p:cNvPicPr>
            <a:picLocks noChangeAspect="1"/>
          </p:cNvPicPr>
          <p:nvPr userDrawn="1"/>
        </p:nvPicPr>
        <p:blipFill rotWithShape="1">
          <a:blip r:embed="rId2" cstate="hqprint">
            <a:extLst>
              <a:ext uri="{28A0092B-C50C-407E-A947-70E740481C1C}">
                <a14:useLocalDpi xmlns:a14="http://schemas.microsoft.com/office/drawing/2010/main"/>
              </a:ext>
            </a:extLst>
          </a:blip>
          <a:srcRect l="762"/>
          <a:stretch/>
        </p:blipFill>
        <p:spPr>
          <a:xfrm rot="5400000">
            <a:off x="9509760" y="2843774"/>
            <a:ext cx="6858000" cy="1170455"/>
          </a:xfrm>
          <a:prstGeom prst="rect">
            <a:avLst/>
          </a:prstGeom>
        </p:spPr>
      </p:pic>
      <p:sp>
        <p:nvSpPr>
          <p:cNvPr id="2" name="Flowchart: Process 1">
            <a:extLst>
              <a:ext uri="{FF2B5EF4-FFF2-40B4-BE49-F238E27FC236}">
                <a16:creationId xmlns:a16="http://schemas.microsoft.com/office/drawing/2014/main" id="{CBE8885E-8343-DCBF-E15D-6BF64BE6A023}"/>
              </a:ext>
            </a:extLst>
          </p:cNvPr>
          <p:cNvSpPr/>
          <p:nvPr userDrawn="1"/>
        </p:nvSpPr>
        <p:spPr>
          <a:xfrm>
            <a:off x="0" y="6759952"/>
            <a:ext cx="12192000" cy="98048"/>
          </a:xfrm>
          <a:prstGeom prst="flowChartProcess">
            <a:avLst/>
          </a:prstGeom>
          <a:gradFill flip="none" rotWithShape="1">
            <a:gsLst>
              <a:gs pos="0">
                <a:srgbClr val="1344C8"/>
              </a:gs>
              <a:gs pos="97248">
                <a:srgbClr val="BA50C9"/>
              </a:gs>
              <a:gs pos="82000">
                <a:srgbClr val="F2598A"/>
              </a:gs>
              <a:gs pos="68000">
                <a:srgbClr val="FF7744"/>
              </a:gs>
              <a:gs pos="51376">
                <a:srgbClr val="FAC703"/>
              </a:gs>
              <a:gs pos="34000">
                <a:srgbClr val="63B666"/>
              </a:gs>
              <a:gs pos="18000">
                <a:srgbClr val="0F93E7"/>
              </a:gs>
            </a:gsLst>
            <a:lin ang="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6">
            <a:extLst>
              <a:ext uri="{FF2B5EF4-FFF2-40B4-BE49-F238E27FC236}">
                <a16:creationId xmlns:a16="http://schemas.microsoft.com/office/drawing/2014/main" id="{FCCBB495-B0A2-D050-640E-8997EA31D72D}"/>
              </a:ext>
            </a:extLst>
          </p:cNvPr>
          <p:cNvSpPr>
            <a:spLocks noGrp="1"/>
          </p:cNvSpPr>
          <p:nvPr>
            <p:ph type="title"/>
          </p:nvPr>
        </p:nvSpPr>
        <p:spPr>
          <a:xfrm>
            <a:off x="586740" y="630831"/>
            <a:ext cx="11018520" cy="498598"/>
          </a:xfrm>
          <a:prstGeom prst="rect">
            <a:avLst/>
          </a:prstGeom>
        </p:spPr>
        <p:txBody>
          <a:bodyPr wrap="square" lIns="0" tIns="0" rIns="0" bIns="0" anchor="t">
            <a:spAutoFit/>
          </a:bodyPr>
          <a:lstStyle>
            <a:lvl1pPr>
              <a:defRPr sz="3600"/>
            </a:lvl1pPr>
          </a:lstStyle>
          <a:p>
            <a:r>
              <a:rPr lang="en-US"/>
              <a:t>Click to edit Master title style</a:t>
            </a:r>
          </a:p>
        </p:txBody>
      </p:sp>
    </p:spTree>
    <p:extLst>
      <p:ext uri="{BB962C8B-B14F-4D97-AF65-F5344CB8AC3E}">
        <p14:creationId xmlns:p14="http://schemas.microsoft.com/office/powerpoint/2010/main" val="42338918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blank" preserve="1">
  <p:cSld name="Blank with Footer">
    <p:bg>
      <p:bgPr>
        <a:solidFill>
          <a:schemeClr val="bg1"/>
        </a:solidFill>
        <a:effectLst/>
      </p:bgPr>
    </p:bg>
    <p:spTree>
      <p:nvGrpSpPr>
        <p:cNvPr id="1" name=""/>
        <p:cNvGrpSpPr/>
        <p:nvPr/>
      </p:nvGrpSpPr>
      <p:grpSpPr>
        <a:xfrm>
          <a:off x="0" y="0"/>
          <a:ext cx="0" cy="0"/>
          <a:chOff x="0" y="0"/>
          <a:chExt cx="0" cy="0"/>
        </a:xfrm>
      </p:grpSpPr>
      <p:pic>
        <p:nvPicPr>
          <p:cNvPr id="4" name="MS Brand colors" descr="These are Microsoft Brand colors. The color bar is placed to the side of the Theme master so that it will be visible on all slides. Users can use the 'eye dropper' color tools under Color Fill Shape, Color Fill line etc. to easily select Brand colors. ">
            <a:extLst>
              <a:ext uri="{FF2B5EF4-FFF2-40B4-BE49-F238E27FC236}">
                <a16:creationId xmlns:a16="http://schemas.microsoft.com/office/drawing/2014/main" id="{1370B452-A70F-1B5D-CF99-0E6924DA35C7}"/>
              </a:ext>
              <a:ext uri="{C183D7F6-B498-43B3-948B-1728B52AA6E4}">
                <adec:decorative xmlns:adec="http://schemas.microsoft.com/office/drawing/2017/decorative" val="0"/>
              </a:ext>
            </a:extLst>
          </p:cNvPr>
          <p:cNvPicPr>
            <a:picLocks noChangeAspect="1"/>
          </p:cNvPicPr>
          <p:nvPr userDrawn="1"/>
        </p:nvPicPr>
        <p:blipFill rotWithShape="1">
          <a:blip r:embed="rId2" cstate="hqprint">
            <a:extLst>
              <a:ext uri="{28A0092B-C50C-407E-A947-70E740481C1C}">
                <a14:useLocalDpi xmlns:a14="http://schemas.microsoft.com/office/drawing/2010/main"/>
              </a:ext>
            </a:extLst>
          </a:blip>
          <a:srcRect l="762"/>
          <a:stretch/>
        </p:blipFill>
        <p:spPr>
          <a:xfrm rot="5400000">
            <a:off x="9509760" y="2843774"/>
            <a:ext cx="6858000" cy="1170455"/>
          </a:xfrm>
          <a:prstGeom prst="rect">
            <a:avLst/>
          </a:prstGeom>
        </p:spPr>
      </p:pic>
      <p:sp>
        <p:nvSpPr>
          <p:cNvPr id="2" name="Flowchart: Process 1">
            <a:extLst>
              <a:ext uri="{FF2B5EF4-FFF2-40B4-BE49-F238E27FC236}">
                <a16:creationId xmlns:a16="http://schemas.microsoft.com/office/drawing/2014/main" id="{CBE8885E-8343-DCBF-E15D-6BF64BE6A023}"/>
              </a:ext>
            </a:extLst>
          </p:cNvPr>
          <p:cNvSpPr/>
          <p:nvPr userDrawn="1"/>
        </p:nvSpPr>
        <p:spPr>
          <a:xfrm>
            <a:off x="0" y="6759952"/>
            <a:ext cx="12192000" cy="98048"/>
          </a:xfrm>
          <a:prstGeom prst="flowChartProcess">
            <a:avLst/>
          </a:prstGeom>
          <a:gradFill flip="none" rotWithShape="1">
            <a:gsLst>
              <a:gs pos="0">
                <a:srgbClr val="1344C8"/>
              </a:gs>
              <a:gs pos="97248">
                <a:srgbClr val="BA50C9"/>
              </a:gs>
              <a:gs pos="82000">
                <a:srgbClr val="F2598A"/>
              </a:gs>
              <a:gs pos="68000">
                <a:srgbClr val="FF7744"/>
              </a:gs>
              <a:gs pos="51376">
                <a:srgbClr val="FAC703"/>
              </a:gs>
              <a:gs pos="34000">
                <a:srgbClr val="63B666"/>
              </a:gs>
              <a:gs pos="18000">
                <a:srgbClr val="0F93E7"/>
              </a:gs>
            </a:gsLst>
            <a:lin ang="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441117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Blank">
    <p:bg>
      <p:bgPr>
        <a:solidFill>
          <a:schemeClr val="bg1"/>
        </a:solidFill>
        <a:effectLst/>
      </p:bgPr>
    </p:bg>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16CBAE46-BB76-A006-2DCD-EC9B968D03F4}"/>
              </a:ext>
            </a:extLst>
          </p:cNvPr>
          <p:cNvSpPr>
            <a:spLocks noGrp="1"/>
          </p:cNvSpPr>
          <p:nvPr>
            <p:ph type="title" idx="4294967295"/>
          </p:nvPr>
        </p:nvSpPr>
        <p:spPr>
          <a:xfrm>
            <a:off x="586581" y="401638"/>
            <a:ext cx="11018838" cy="492125"/>
          </a:xfrm>
          <a:prstGeom prst="rect">
            <a:avLst/>
          </a:prstGeom>
        </p:spPr>
        <p:txBody>
          <a:bodyPr>
            <a:noAutofit/>
          </a:bodyPr>
          <a:lstStyle>
            <a:lvl1pPr>
              <a:defRPr sz="3600">
                <a:latin typeface="Segoe UI Semibold" panose="020B0702040204020203" pitchFamily="34" charset="0"/>
                <a:cs typeface="Segoe UI Semibold" panose="020B0702040204020203" pitchFamily="34" charset="0"/>
              </a:defRPr>
            </a:lvl1pPr>
          </a:lstStyle>
          <a:p>
            <a:endParaRPr lang="en-US" sz="3200"/>
          </a:p>
        </p:txBody>
      </p:sp>
      <p:sp>
        <p:nvSpPr>
          <p:cNvPr id="4" name="Content Placeholder 2">
            <a:extLst>
              <a:ext uri="{FF2B5EF4-FFF2-40B4-BE49-F238E27FC236}">
                <a16:creationId xmlns:a16="http://schemas.microsoft.com/office/drawing/2014/main" id="{D8BB5B7B-7177-3312-EA43-9F5543B932F4}"/>
              </a:ext>
            </a:extLst>
          </p:cNvPr>
          <p:cNvSpPr>
            <a:spLocks noGrp="1"/>
          </p:cNvSpPr>
          <p:nvPr>
            <p:ph sz="quarter" idx="4294967295"/>
          </p:nvPr>
        </p:nvSpPr>
        <p:spPr>
          <a:xfrm>
            <a:off x="590967" y="988987"/>
            <a:ext cx="9812338" cy="301993"/>
          </a:xfrm>
          <a:prstGeom prst="rect">
            <a:avLst/>
          </a:prstGeom>
        </p:spPr>
        <p:txBody>
          <a:bodyPr/>
          <a:lstStyle>
            <a:lvl1pPr>
              <a:defRPr>
                <a:latin typeface="Segoe UI" panose="020B0502040204020203" pitchFamily="34" charset="0"/>
                <a:cs typeface="Segoe UI" panose="020B0502040204020203" pitchFamily="34" charset="0"/>
              </a:defRPr>
            </a:lvl1pPr>
          </a:lstStyle>
          <a:p>
            <a:pPr marL="0" indent="0">
              <a:buNone/>
            </a:pPr>
            <a:endParaRPr lang="en-US" sz="1800">
              <a:solidFill>
                <a:srgbClr val="28956E"/>
              </a:solidFill>
            </a:endParaRPr>
          </a:p>
        </p:txBody>
      </p:sp>
      <p:pic>
        <p:nvPicPr>
          <p:cNvPr id="5" name="MS Brand colors" descr="These are Microsoft Brand colors. The color bar is placed to the side of the Theme master so that it will be visible on all slides. Users can use the 'eye dropper' color tools under Color Fill Shape, Color Fill line etc. to easily select Brand colors. ">
            <a:extLst>
              <a:ext uri="{FF2B5EF4-FFF2-40B4-BE49-F238E27FC236}">
                <a16:creationId xmlns:a16="http://schemas.microsoft.com/office/drawing/2014/main" id="{E604FC40-9106-2BE9-8771-A43AFE91439F}"/>
              </a:ext>
              <a:ext uri="{C183D7F6-B498-43B3-948B-1728B52AA6E4}">
                <adec:decorative xmlns:adec="http://schemas.microsoft.com/office/drawing/2017/decorative" val="0"/>
              </a:ext>
            </a:extLst>
          </p:cNvPr>
          <p:cNvPicPr>
            <a:picLocks noChangeAspect="1"/>
          </p:cNvPicPr>
          <p:nvPr userDrawn="1"/>
        </p:nvPicPr>
        <p:blipFill rotWithShape="1">
          <a:blip r:embed="rId2" cstate="hqprint">
            <a:extLst>
              <a:ext uri="{28A0092B-C50C-407E-A947-70E740481C1C}">
                <a14:useLocalDpi xmlns:a14="http://schemas.microsoft.com/office/drawing/2010/main"/>
              </a:ext>
            </a:extLst>
          </a:blip>
          <a:srcRect l="762"/>
          <a:stretch/>
        </p:blipFill>
        <p:spPr>
          <a:xfrm rot="5400000">
            <a:off x="9509760" y="2843774"/>
            <a:ext cx="6858000" cy="1170455"/>
          </a:xfrm>
          <a:prstGeom prst="rect">
            <a:avLst/>
          </a:prstGeom>
        </p:spPr>
      </p:pic>
    </p:spTree>
    <p:extLst>
      <p:ext uri="{BB962C8B-B14F-4D97-AF65-F5344CB8AC3E}">
        <p14:creationId xmlns:p14="http://schemas.microsoft.com/office/powerpoint/2010/main" val="307593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XR - Section title">
    <p:bg>
      <p:bgPr>
        <a:solidFill>
          <a:schemeClr val="bg1"/>
        </a:solidFill>
        <a:effectLst/>
      </p:bgPr>
    </p:bg>
    <p:spTree>
      <p:nvGrpSpPr>
        <p:cNvPr id="1" name=""/>
        <p:cNvGrpSpPr/>
        <p:nvPr/>
      </p:nvGrpSpPr>
      <p:grpSpPr>
        <a:xfrm>
          <a:off x="0" y="0"/>
          <a:ext cx="0" cy="0"/>
          <a:chOff x="0" y="0"/>
          <a:chExt cx="0" cy="0"/>
        </a:xfrm>
      </p:grpSpPr>
      <p:sp>
        <p:nvSpPr>
          <p:cNvPr id="2" name="Flowchart: Process 1">
            <a:extLst>
              <a:ext uri="{FF2B5EF4-FFF2-40B4-BE49-F238E27FC236}">
                <a16:creationId xmlns:a16="http://schemas.microsoft.com/office/drawing/2014/main" id="{CBE8885E-8343-DCBF-E15D-6BF64BE6A023}"/>
              </a:ext>
            </a:extLst>
          </p:cNvPr>
          <p:cNvSpPr/>
          <p:nvPr userDrawn="1"/>
        </p:nvSpPr>
        <p:spPr>
          <a:xfrm>
            <a:off x="0" y="6759952"/>
            <a:ext cx="12192000" cy="98048"/>
          </a:xfrm>
          <a:prstGeom prst="flowChartProcess">
            <a:avLst/>
          </a:prstGeom>
          <a:gradFill flip="none" rotWithShape="1">
            <a:gsLst>
              <a:gs pos="0">
                <a:srgbClr val="1344C8"/>
              </a:gs>
              <a:gs pos="97248">
                <a:srgbClr val="BA50C9"/>
              </a:gs>
              <a:gs pos="82000">
                <a:srgbClr val="F2598A"/>
              </a:gs>
              <a:gs pos="68000">
                <a:srgbClr val="FF7744"/>
              </a:gs>
              <a:gs pos="51376">
                <a:srgbClr val="FAC703"/>
              </a:gs>
              <a:gs pos="34000">
                <a:srgbClr val="63B666"/>
              </a:gs>
              <a:gs pos="18000">
                <a:srgbClr val="0F93E7"/>
              </a:gs>
            </a:gsLst>
            <a:lin ang="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Graphic 4">
            <a:extLst>
              <a:ext uri="{FF2B5EF4-FFF2-40B4-BE49-F238E27FC236}">
                <a16:creationId xmlns:a16="http://schemas.microsoft.com/office/drawing/2014/main" id="{D91EFCEF-E073-FD89-B607-5BC3D2E6C333}"/>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rot="5400000">
            <a:off x="9509919" y="2743200"/>
            <a:ext cx="6858000" cy="1371600"/>
          </a:xfrm>
          <a:prstGeom prst="rect">
            <a:avLst/>
          </a:prstGeom>
        </p:spPr>
      </p:pic>
    </p:spTree>
    <p:extLst>
      <p:ext uri="{BB962C8B-B14F-4D97-AF65-F5344CB8AC3E}">
        <p14:creationId xmlns:p14="http://schemas.microsoft.com/office/powerpoint/2010/main" val="7484572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4_title 2 lines">
    <p:bg>
      <p:bgPr>
        <a:solidFill>
          <a:schemeClr val="bg1"/>
        </a:solidFill>
        <a:effectLst/>
      </p:bgPr>
    </p:bg>
    <p:spTree>
      <p:nvGrpSpPr>
        <p:cNvPr id="1" name=""/>
        <p:cNvGrpSpPr/>
        <p:nvPr/>
      </p:nvGrpSpPr>
      <p:grpSpPr>
        <a:xfrm>
          <a:off x="0" y="0"/>
          <a:ext cx="0" cy="0"/>
          <a:chOff x="0" y="0"/>
          <a:chExt cx="0" cy="0"/>
        </a:xfrm>
      </p:grpSpPr>
      <p:pic>
        <p:nvPicPr>
          <p:cNvPr id="4" name="MS Brand colors" descr="These are Microsoft Brand colors. The color bar is placed to the side of the Theme master so that it will be visible on all slides. Users can use the 'eye dropper' color tools under Color Fill Shape, Color Fill line etc. to easily select Brand colors. ">
            <a:extLst>
              <a:ext uri="{FF2B5EF4-FFF2-40B4-BE49-F238E27FC236}">
                <a16:creationId xmlns:a16="http://schemas.microsoft.com/office/drawing/2014/main" id="{1370B452-A70F-1B5D-CF99-0E6924DA35C7}"/>
              </a:ext>
              <a:ext uri="{C183D7F6-B498-43B3-948B-1728B52AA6E4}">
                <adec:decorative xmlns:adec="http://schemas.microsoft.com/office/drawing/2017/decorative" val="0"/>
              </a:ext>
            </a:extLst>
          </p:cNvPr>
          <p:cNvPicPr>
            <a:picLocks noChangeAspect="1"/>
          </p:cNvPicPr>
          <p:nvPr userDrawn="1"/>
        </p:nvPicPr>
        <p:blipFill rotWithShape="1">
          <a:blip r:embed="rId2" cstate="hqprint">
            <a:extLst>
              <a:ext uri="{28A0092B-C50C-407E-A947-70E740481C1C}">
                <a14:useLocalDpi xmlns:a14="http://schemas.microsoft.com/office/drawing/2010/main"/>
              </a:ext>
            </a:extLst>
          </a:blip>
          <a:srcRect l="762"/>
          <a:stretch/>
        </p:blipFill>
        <p:spPr>
          <a:xfrm rot="5400000">
            <a:off x="9509760" y="2843774"/>
            <a:ext cx="6858000" cy="1170455"/>
          </a:xfrm>
          <a:prstGeom prst="rect">
            <a:avLst/>
          </a:prstGeom>
        </p:spPr>
      </p:pic>
      <p:sp>
        <p:nvSpPr>
          <p:cNvPr id="6" name="Rectangle 5">
            <a:extLst>
              <a:ext uri="{FF2B5EF4-FFF2-40B4-BE49-F238E27FC236}">
                <a16:creationId xmlns:a16="http://schemas.microsoft.com/office/drawing/2014/main" id="{3AEB682A-610F-7702-6F05-94832E8D3F88}"/>
              </a:ext>
            </a:extLst>
          </p:cNvPr>
          <p:cNvSpPr/>
          <p:nvPr userDrawn="1"/>
        </p:nvSpPr>
        <p:spPr>
          <a:xfrm>
            <a:off x="-17086" y="0"/>
            <a:ext cx="3687894" cy="6867817"/>
          </a:xfrm>
          <a:prstGeom prst="rect">
            <a:avLst/>
          </a:prstGeom>
          <a:solidFill>
            <a:schemeClr val="bg1"/>
          </a:solidFill>
          <a:ln>
            <a:noFill/>
          </a:ln>
          <a:effectLst>
            <a:outerShdw blurRad="213245" dist="38100" algn="l" rotWithShape="0">
              <a:prstClr val="black">
                <a:alpha val="1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3" name="Flowchart: Process 22">
            <a:extLst>
              <a:ext uri="{FF2B5EF4-FFF2-40B4-BE49-F238E27FC236}">
                <a16:creationId xmlns:a16="http://schemas.microsoft.com/office/drawing/2014/main" id="{C0A76085-2183-8E00-1446-DCA94C37173C}"/>
              </a:ext>
            </a:extLst>
          </p:cNvPr>
          <p:cNvSpPr/>
          <p:nvPr userDrawn="1"/>
        </p:nvSpPr>
        <p:spPr>
          <a:xfrm rot="5400000">
            <a:off x="-3386687" y="3364872"/>
            <a:ext cx="6858001" cy="125105"/>
          </a:xfrm>
          <a:prstGeom prst="flowChartProcess">
            <a:avLst/>
          </a:prstGeom>
          <a:gradFill flip="none" rotWithShape="1">
            <a:gsLst>
              <a:gs pos="0">
                <a:srgbClr val="1344C8"/>
              </a:gs>
              <a:gs pos="97248">
                <a:srgbClr val="BA50C9"/>
              </a:gs>
              <a:gs pos="82000">
                <a:srgbClr val="F2598A"/>
              </a:gs>
              <a:gs pos="68000">
                <a:srgbClr val="FF7744"/>
              </a:gs>
              <a:gs pos="51376">
                <a:srgbClr val="FAC703"/>
              </a:gs>
              <a:gs pos="34000">
                <a:srgbClr val="63B666"/>
              </a:gs>
              <a:gs pos="18000">
                <a:srgbClr val="0F93E7"/>
              </a:gs>
            </a:gsLst>
            <a:lin ang="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 Placeholder 12">
            <a:extLst>
              <a:ext uri="{FF2B5EF4-FFF2-40B4-BE49-F238E27FC236}">
                <a16:creationId xmlns:a16="http://schemas.microsoft.com/office/drawing/2014/main" id="{EFFB3BD1-C2D5-1790-39BC-32300A9EFAEF}"/>
              </a:ext>
            </a:extLst>
          </p:cNvPr>
          <p:cNvSpPr>
            <a:spLocks noGrp="1"/>
          </p:cNvSpPr>
          <p:nvPr>
            <p:ph type="body" sz="quarter" idx="10" hasCustomPrompt="1"/>
          </p:nvPr>
        </p:nvSpPr>
        <p:spPr>
          <a:xfrm>
            <a:off x="521208" y="438912"/>
            <a:ext cx="3149600" cy="646331"/>
          </a:xfrm>
        </p:spPr>
        <p:txBody>
          <a:bodyPr>
            <a:spAutoFit/>
          </a:bodyPr>
          <a:lstStyle>
            <a:lvl1pPr marL="0" indent="0">
              <a:lnSpc>
                <a:spcPct val="100000"/>
              </a:lnSpc>
              <a:spcBef>
                <a:spcPts val="0"/>
              </a:spcBef>
              <a:buNone/>
              <a:defRPr sz="3600" b="1">
                <a:solidFill>
                  <a:srgbClr val="2F2F2F"/>
                </a:solidFill>
                <a:latin typeface="+mj-lt"/>
              </a:defRPr>
            </a:lvl1pPr>
          </a:lstStyle>
          <a:p>
            <a:pPr lvl="0"/>
            <a:r>
              <a:rPr lang="en-US"/>
              <a:t>Title</a:t>
            </a:r>
          </a:p>
        </p:txBody>
      </p:sp>
      <p:sp>
        <p:nvSpPr>
          <p:cNvPr id="16" name="Text Placeholder 15">
            <a:extLst>
              <a:ext uri="{FF2B5EF4-FFF2-40B4-BE49-F238E27FC236}">
                <a16:creationId xmlns:a16="http://schemas.microsoft.com/office/drawing/2014/main" id="{A228687C-41B3-1F8A-ABEA-28393FD25F25}"/>
              </a:ext>
            </a:extLst>
          </p:cNvPr>
          <p:cNvSpPr>
            <a:spLocks noGrp="1"/>
          </p:cNvSpPr>
          <p:nvPr>
            <p:ph type="body" sz="quarter" idx="11" hasCustomPrompt="1"/>
          </p:nvPr>
        </p:nvSpPr>
        <p:spPr>
          <a:xfrm>
            <a:off x="521208" y="2103120"/>
            <a:ext cx="3170237" cy="307777"/>
          </a:xfrm>
        </p:spPr>
        <p:txBody>
          <a:bodyPr>
            <a:spAutoFit/>
          </a:bodyPr>
          <a:lstStyle>
            <a:lvl1pPr marL="0" indent="0">
              <a:lnSpc>
                <a:spcPct val="100000"/>
              </a:lnSpc>
              <a:spcBef>
                <a:spcPts val="0"/>
              </a:spcBef>
              <a:buNone/>
              <a:defRPr sz="1400" b="0">
                <a:solidFill>
                  <a:srgbClr val="2F2F2F"/>
                </a:solidFill>
                <a:latin typeface="+mn-lt"/>
              </a:defRPr>
            </a:lvl1pPr>
            <a:lvl2pPr marL="457200" indent="0">
              <a:buNone/>
              <a:defRPr sz="1400" b="1">
                <a:latin typeface="+mn-lt"/>
              </a:defRPr>
            </a:lvl2pPr>
            <a:lvl3pPr marL="914400" indent="0">
              <a:buNone/>
              <a:defRPr sz="1400" b="1">
                <a:latin typeface="+mn-lt"/>
              </a:defRPr>
            </a:lvl3pPr>
            <a:lvl4pPr marL="1371600" indent="0">
              <a:buNone/>
              <a:defRPr sz="1400" b="1">
                <a:latin typeface="+mn-lt"/>
              </a:defRPr>
            </a:lvl4pPr>
            <a:lvl5pPr marL="1828800" indent="0">
              <a:buNone/>
              <a:defRPr sz="1400" b="1">
                <a:latin typeface="+mn-lt"/>
              </a:defRPr>
            </a:lvl5pPr>
          </a:lstStyle>
          <a:p>
            <a:pPr lvl="0"/>
            <a:r>
              <a:rPr lang="en-US"/>
              <a:t>Body text</a:t>
            </a:r>
          </a:p>
        </p:txBody>
      </p:sp>
      <p:pic>
        <p:nvPicPr>
          <p:cNvPr id="3" name="Picture 2" descr="Logo&#10;&#10;Description automatically generated with medium confidence">
            <a:extLst>
              <a:ext uri="{FF2B5EF4-FFF2-40B4-BE49-F238E27FC236}">
                <a16:creationId xmlns:a16="http://schemas.microsoft.com/office/drawing/2014/main" id="{E145D769-AC98-4725-C7FB-0FE191E584C6}"/>
              </a:ext>
            </a:extLst>
          </p:cNvPr>
          <p:cNvPicPr>
            <a:picLocks noChangeAspect="1"/>
          </p:cNvPicPr>
          <p:nvPr userDrawn="1"/>
        </p:nvPicPr>
        <p:blipFill rotWithShape="1">
          <a:blip r:embed="rId3" cstate="hqprint">
            <a:extLst>
              <a:ext uri="{28A0092B-C50C-407E-A947-70E740481C1C}">
                <a14:useLocalDpi xmlns:a14="http://schemas.microsoft.com/office/drawing/2010/main"/>
              </a:ext>
            </a:extLst>
          </a:blip>
          <a:srcRect t="-23415" r="50942"/>
          <a:stretch/>
        </p:blipFill>
        <p:spPr>
          <a:xfrm>
            <a:off x="616879" y="257176"/>
            <a:ext cx="708595" cy="184080"/>
          </a:xfrm>
          <a:prstGeom prst="rect">
            <a:avLst/>
          </a:prstGeom>
        </p:spPr>
      </p:pic>
      <p:sp>
        <p:nvSpPr>
          <p:cNvPr id="7" name="Flowchart: Process 6">
            <a:extLst>
              <a:ext uri="{FF2B5EF4-FFF2-40B4-BE49-F238E27FC236}">
                <a16:creationId xmlns:a16="http://schemas.microsoft.com/office/drawing/2014/main" id="{597F7937-825E-C874-14DC-59E46AECFCA0}"/>
              </a:ext>
            </a:extLst>
          </p:cNvPr>
          <p:cNvSpPr/>
          <p:nvPr userDrawn="1"/>
        </p:nvSpPr>
        <p:spPr>
          <a:xfrm>
            <a:off x="3670808" y="4088595"/>
            <a:ext cx="8521192" cy="2779222"/>
          </a:xfrm>
          <a:prstGeom prst="flowChartProcess">
            <a:avLst/>
          </a:prstGeom>
          <a:solidFill>
            <a:schemeClr val="bg1"/>
          </a:solidFill>
          <a:ln>
            <a:noFill/>
          </a:ln>
          <a:effectLst>
            <a:innerShdw blurRad="63500" dist="38100" dir="16200000">
              <a:prstClr val="black">
                <a:alpha val="13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45909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D03CEF05-F916-BCC0-52EB-501FBF71884D}"/>
              </a:ext>
            </a:extLst>
          </p:cNvPr>
          <p:cNvSpPr>
            <a:spLocks noGrp="1"/>
          </p:cNvSpPr>
          <p:nvPr>
            <p:ph type="body" idx="1"/>
          </p:nvPr>
        </p:nvSpPr>
        <p:spPr>
          <a:xfrm>
            <a:off x="509427" y="1197244"/>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4" name="MS Brand colors" descr="These are Microsoft Brand colors. The color bar is placed to the side of the Theme master so that it will be visible on all slides. Users can use the 'eye dropper' color tools under Color Fill Shape, Color Fill line etc. to easily select Brand colors. ">
            <a:extLst>
              <a:ext uri="{FF2B5EF4-FFF2-40B4-BE49-F238E27FC236}">
                <a16:creationId xmlns:a16="http://schemas.microsoft.com/office/drawing/2014/main" id="{6486F041-FD3E-96BD-8B53-A7842DB6F023}"/>
              </a:ext>
              <a:ext uri="{C183D7F6-B498-43B3-948B-1728B52AA6E4}">
                <adec:decorative xmlns:adec="http://schemas.microsoft.com/office/drawing/2017/decorative" val="0"/>
              </a:ext>
            </a:extLst>
          </p:cNvPr>
          <p:cNvPicPr>
            <a:picLocks noChangeAspect="1"/>
          </p:cNvPicPr>
          <p:nvPr userDrawn="1"/>
        </p:nvPicPr>
        <p:blipFill rotWithShape="1">
          <a:blip r:embed="rId8" cstate="hqprint">
            <a:extLst>
              <a:ext uri="{28A0092B-C50C-407E-A947-70E740481C1C}">
                <a14:useLocalDpi xmlns:a14="http://schemas.microsoft.com/office/drawing/2010/main"/>
              </a:ext>
            </a:extLst>
          </a:blip>
          <a:srcRect l="762"/>
          <a:stretch/>
        </p:blipFill>
        <p:spPr>
          <a:xfrm rot="5400000">
            <a:off x="9509760" y="2843774"/>
            <a:ext cx="6858000" cy="1170455"/>
          </a:xfrm>
          <a:prstGeom prst="rect">
            <a:avLst/>
          </a:prstGeom>
        </p:spPr>
      </p:pic>
      <p:sp>
        <p:nvSpPr>
          <p:cNvPr id="6" name="Title 6">
            <a:extLst>
              <a:ext uri="{FF2B5EF4-FFF2-40B4-BE49-F238E27FC236}">
                <a16:creationId xmlns:a16="http://schemas.microsoft.com/office/drawing/2014/main" id="{ADED5DF9-8A4C-1477-9984-02789AAFD0F4}"/>
              </a:ext>
            </a:extLst>
          </p:cNvPr>
          <p:cNvSpPr txBox="1">
            <a:spLocks/>
          </p:cNvSpPr>
          <p:nvPr userDrawn="1"/>
        </p:nvSpPr>
        <p:spPr>
          <a:xfrm>
            <a:off x="586740" y="630831"/>
            <a:ext cx="11018520" cy="498598"/>
          </a:xfrm>
          <a:prstGeom prst="rect">
            <a:avLst/>
          </a:prstGeom>
        </p:spPr>
        <p:txBody>
          <a:bodyPr wrap="square" lIns="0" tIns="0" rIns="0" bIns="0" anchor="t">
            <a:spAutoFit/>
          </a:bodyPr>
          <a:lstStyle>
            <a:lvl1pPr algn="l" defTabSz="914400" rtl="0" eaLnBrk="1" latinLnBrk="0" hangingPunct="1">
              <a:lnSpc>
                <a:spcPct val="90000"/>
              </a:lnSpc>
              <a:spcBef>
                <a:spcPct val="0"/>
              </a:spcBef>
              <a:buNone/>
              <a:defRPr sz="3600" kern="1200">
                <a:solidFill>
                  <a:schemeClr val="tx1"/>
                </a:solidFill>
                <a:latin typeface="Segoe UI Semibold" panose="020B0702040204020203" pitchFamily="34" charset="0"/>
                <a:ea typeface="+mj-ea"/>
                <a:cs typeface="Segoe UI Semibold" panose="020B0702040204020203" pitchFamily="34" charset="0"/>
              </a:defRPr>
            </a:lvl1pPr>
          </a:lstStyle>
          <a:p>
            <a:r>
              <a:rPr lang="en-US"/>
              <a:t>Click to edit Master title style</a:t>
            </a:r>
          </a:p>
        </p:txBody>
      </p:sp>
    </p:spTree>
    <p:extLst>
      <p:ext uri="{BB962C8B-B14F-4D97-AF65-F5344CB8AC3E}">
        <p14:creationId xmlns:p14="http://schemas.microsoft.com/office/powerpoint/2010/main" val="9067300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txStyles>
    <p:titleStyle>
      <a:lvl1pPr algn="l" defTabSz="914400" rtl="0" eaLnBrk="1" latinLnBrk="0" hangingPunct="1">
        <a:lnSpc>
          <a:spcPct val="90000"/>
        </a:lnSpc>
        <a:spcBef>
          <a:spcPct val="0"/>
        </a:spcBef>
        <a:buNone/>
        <a:defRPr sz="4400" kern="1200">
          <a:solidFill>
            <a:schemeClr val="tx1"/>
          </a:solidFill>
          <a:latin typeface="Segoe UI Semibold" panose="020B0702040204020203" pitchFamily="34" charset="0"/>
          <a:ea typeface="+mj-ea"/>
          <a:cs typeface="Segoe UI Semibold" panose="020B0702040204020203"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Segoe UI" panose="020B0502040204020203" pitchFamily="34" charset="0"/>
          <a:ea typeface="+mn-ea"/>
          <a:cs typeface="Segoe UI" panose="020B0502040204020203"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Segoe UI" panose="020B0502040204020203" pitchFamily="34" charset="0"/>
          <a:ea typeface="+mn-ea"/>
          <a:cs typeface="Segoe UI" panose="020B0502040204020203"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Segoe UI" panose="020B0502040204020203" pitchFamily="34" charset="0"/>
          <a:ea typeface="+mn-ea"/>
          <a:cs typeface="Segoe UI" panose="020B0502040204020203"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Semilight" panose="020B0402040204020203" pitchFamily="34" charset="0"/>
          <a:ea typeface="+mn-ea"/>
          <a:cs typeface="Segoe UI Semilight" panose="020B04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p15:clr>
            <a:srgbClr val="F26B43"/>
          </p15:clr>
        </p15:guide>
        <p15:guide id="2" pos="384">
          <p15:clr>
            <a:srgbClr val="F26B43"/>
          </p15:clr>
        </p15:guide>
        <p15:guide id="3" pos="7296">
          <p15:clr>
            <a:srgbClr val="F26B43"/>
          </p15:clr>
        </p15:guide>
        <p15:guide id="4" orient="horz" pos="2160">
          <p15:clr>
            <a:srgbClr val="F26B43"/>
          </p15:clr>
        </p15:guide>
        <p15:guide id="5" orient="horz" pos="432">
          <p15:clr>
            <a:srgbClr val="F26B43"/>
          </p15:clr>
        </p15:guide>
        <p15:guide id="6" orient="horz" pos="3888">
          <p15:clr>
            <a:srgbClr val="F26B43"/>
          </p15:clr>
        </p15:guide>
        <p15:guide id="7" orient="horz" pos="816">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adoption.microsoft.com/en-us/copilot-for-sales/" TargetMode="Externa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8" Type="http://schemas.openxmlformats.org/officeDocument/2006/relationships/hyperlink" Target="https://aka.ms/CopilotLab" TargetMode="External"/><Relationship Id="rId3" Type="http://schemas.openxmlformats.org/officeDocument/2006/relationships/image" Target="../media/image6.png"/><Relationship Id="rId7" Type="http://schemas.openxmlformats.org/officeDocument/2006/relationships/image" Target="../media/image10.sv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4543CC91-24F3-A386-3815-5873F1F600DB}"/>
              </a:ext>
            </a:extLst>
          </p:cNvPr>
          <p:cNvSpPr>
            <a:spLocks noGrp="1"/>
          </p:cNvSpPr>
          <p:nvPr>
            <p:ph type="title"/>
          </p:nvPr>
        </p:nvSpPr>
        <p:spPr>
          <a:xfrm>
            <a:off x="602615" y="629312"/>
            <a:ext cx="11018520" cy="498598"/>
          </a:xfrm>
        </p:spPr>
        <p:txBody>
          <a:bodyPr>
            <a:noAutofit/>
          </a:bodyPr>
          <a:lstStyle/>
          <a:p>
            <a:r>
              <a:rPr lang="en-US" sz="3200" dirty="0"/>
              <a:t>Top 10 to try first with Microsoft Copilot for Sales</a:t>
            </a:r>
          </a:p>
        </p:txBody>
      </p:sp>
      <p:sp>
        <p:nvSpPr>
          <p:cNvPr id="2" name="Content Placeholder 2">
            <a:extLst>
              <a:ext uri="{FF2B5EF4-FFF2-40B4-BE49-F238E27FC236}">
                <a16:creationId xmlns:a16="http://schemas.microsoft.com/office/drawing/2014/main" id="{61EE46DC-B528-E052-9BE4-614F6EB82CF2}"/>
              </a:ext>
            </a:extLst>
          </p:cNvPr>
          <p:cNvSpPr txBox="1">
            <a:spLocks/>
          </p:cNvSpPr>
          <p:nvPr/>
        </p:nvSpPr>
        <p:spPr>
          <a:xfrm>
            <a:off x="594518" y="1130958"/>
            <a:ext cx="2689386" cy="196162"/>
          </a:xfrm>
          <a:prstGeom prst="rect">
            <a:avLst/>
          </a:prstGeom>
        </p:spPr>
        <p:txBody>
          <a:bodyPr vert="horz" wrap="square" lIns="0" tIns="0" rIns="0" bIns="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Segoe UI" panose="020B0502040204020203" pitchFamily="34" charset="0"/>
                <a:ea typeface="+mn-ea"/>
                <a:cs typeface="Segoe UI" panose="020B0502040204020203"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Segoe UI" panose="020B0502040204020203" pitchFamily="34" charset="0"/>
                <a:ea typeface="+mn-ea"/>
                <a:cs typeface="Segoe UI" panose="020B0502040204020203"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Segoe UI" panose="020B0502040204020203" pitchFamily="34" charset="0"/>
                <a:ea typeface="+mn-ea"/>
                <a:cs typeface="Segoe UI" panose="020B0502040204020203"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Semilight" panose="020B0402040204020203" pitchFamily="34" charset="0"/>
                <a:ea typeface="+mn-ea"/>
                <a:cs typeface="Segoe UI Semilight" panose="020B04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4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Foundational skills for new users</a:t>
            </a:r>
            <a:endParaRPr kumimoji="0" lang="en-IN" sz="14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p:txBody>
      </p:sp>
      <p:sp>
        <p:nvSpPr>
          <p:cNvPr id="7" name="Rectangle: Rounded Corners 6">
            <a:extLst>
              <a:ext uri="{FF2B5EF4-FFF2-40B4-BE49-F238E27FC236}">
                <a16:creationId xmlns:a16="http://schemas.microsoft.com/office/drawing/2014/main" id="{B5108EFF-C96D-CC0E-537E-0CB7262EF2BA}"/>
              </a:ext>
              <a:ext uri="{C183D7F6-B498-43B3-948B-1728B52AA6E4}">
                <adec:decorative xmlns:adec="http://schemas.microsoft.com/office/drawing/2017/decorative" val="1"/>
              </a:ext>
            </a:extLst>
          </p:cNvPr>
          <p:cNvSpPr/>
          <p:nvPr/>
        </p:nvSpPr>
        <p:spPr>
          <a:xfrm>
            <a:off x="495300" y="1457355"/>
            <a:ext cx="2118897" cy="2377440"/>
          </a:xfrm>
          <a:prstGeom prst="roundRect">
            <a:avLst>
              <a:gd name="adj" fmla="val 7371"/>
            </a:avLst>
          </a:prstGeom>
          <a:solidFill>
            <a:schemeClr val="bg1"/>
          </a:solidFill>
          <a:ln>
            <a:noFill/>
            <a:headEnd type="none" w="med" len="med"/>
            <a:tailEnd type="none" w="med" len="med"/>
          </a:ln>
          <a:effectLst>
            <a:outerShdw blurRad="63500" algn="ctr" rotWithShape="0">
              <a:prstClr val="black">
                <a:alpha val="25000"/>
              </a:prst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ctr" anchorCtr="0" forceAA="0" compatLnSpc="1">
            <a:prstTxWarp prst="textNoShape">
              <a:avLst/>
            </a:prstTxWarp>
            <a:noAutofit/>
          </a:bodyPr>
          <a:lstStyle/>
          <a:p>
            <a:pPr marL="0" marR="0" lvl="0" indent="0" algn="ctr" defTabSz="932472" rtl="0" eaLnBrk="1" fontAlgn="base" latinLnBrk="0" hangingPunct="1">
              <a:lnSpc>
                <a:spcPct val="100000"/>
              </a:lnSpc>
              <a:spcBef>
                <a:spcPct val="0"/>
              </a:spcBef>
              <a:spcAft>
                <a:spcPct val="0"/>
              </a:spcAft>
              <a:buClrTx/>
              <a:buSzTx/>
              <a:buFontTx/>
              <a:buNone/>
              <a:tabLst/>
              <a:defRPr/>
            </a:pPr>
            <a:endParaRPr kumimoji="0" lang="en-US" sz="1600" b="0" i="0" u="none" strike="noStrike" kern="1200" cap="none" spc="0" normalizeH="0" baseline="0" noProof="0">
              <a:ln>
                <a:noFill/>
              </a:ln>
              <a:solidFill>
                <a:prstClr val="black"/>
              </a:solidFill>
              <a:effectLst/>
              <a:uLnTx/>
              <a:uFillTx/>
              <a:latin typeface="Segoe UI Semibold"/>
              <a:ea typeface="+mn-ea"/>
              <a:cs typeface="Segoe UI" pitchFamily="34" charset="0"/>
            </a:endParaRPr>
          </a:p>
        </p:txBody>
      </p:sp>
      <p:sp>
        <p:nvSpPr>
          <p:cNvPr id="8" name="Rectangle: Rounded Corners 7">
            <a:extLst>
              <a:ext uri="{FF2B5EF4-FFF2-40B4-BE49-F238E27FC236}">
                <a16:creationId xmlns:a16="http://schemas.microsoft.com/office/drawing/2014/main" id="{2D5A226E-6F22-30E0-CE72-AFC6CCDDDCC7}"/>
              </a:ext>
              <a:ext uri="{C183D7F6-B498-43B3-948B-1728B52AA6E4}">
                <adec:decorative xmlns:adec="http://schemas.microsoft.com/office/drawing/2017/decorative" val="1"/>
              </a:ext>
            </a:extLst>
          </p:cNvPr>
          <p:cNvSpPr/>
          <p:nvPr/>
        </p:nvSpPr>
        <p:spPr>
          <a:xfrm>
            <a:off x="2765926" y="1457355"/>
            <a:ext cx="2118897" cy="2377440"/>
          </a:xfrm>
          <a:prstGeom prst="roundRect">
            <a:avLst>
              <a:gd name="adj" fmla="val 7371"/>
            </a:avLst>
          </a:prstGeom>
          <a:solidFill>
            <a:schemeClr val="bg1"/>
          </a:solidFill>
          <a:ln>
            <a:noFill/>
            <a:headEnd type="none" w="med" len="med"/>
            <a:tailEnd type="none" w="med" len="med"/>
          </a:ln>
          <a:effectLst>
            <a:outerShdw blurRad="63500" algn="ctr" rotWithShape="0">
              <a:prstClr val="black">
                <a:alpha val="25000"/>
              </a:prst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ctr" anchorCtr="0" forceAA="0" compatLnSpc="1">
            <a:prstTxWarp prst="textNoShape">
              <a:avLst/>
            </a:prstTxWarp>
            <a:noAutofit/>
          </a:bodyPr>
          <a:lstStyle/>
          <a:p>
            <a:pPr marL="0" marR="0" lvl="0" indent="0" algn="ctr" defTabSz="932472" rtl="0" eaLnBrk="1" fontAlgn="base" latinLnBrk="0" hangingPunct="1">
              <a:lnSpc>
                <a:spcPct val="100000"/>
              </a:lnSpc>
              <a:spcBef>
                <a:spcPct val="0"/>
              </a:spcBef>
              <a:spcAft>
                <a:spcPct val="0"/>
              </a:spcAft>
              <a:buClrTx/>
              <a:buSzTx/>
              <a:buFontTx/>
              <a:buNone/>
              <a:tabLst/>
              <a:defRPr/>
            </a:pPr>
            <a:endParaRPr kumimoji="0" lang="en-US" sz="1600" b="0" i="0" u="none" strike="noStrike" kern="1200" cap="none" spc="0" normalizeH="0" baseline="0" noProof="0">
              <a:ln>
                <a:noFill/>
              </a:ln>
              <a:solidFill>
                <a:prstClr val="black"/>
              </a:solidFill>
              <a:effectLst/>
              <a:uLnTx/>
              <a:uFillTx/>
              <a:latin typeface="Segoe UI Semibold"/>
              <a:ea typeface="+mn-ea"/>
              <a:cs typeface="Segoe UI" pitchFamily="34" charset="0"/>
            </a:endParaRPr>
          </a:p>
        </p:txBody>
      </p:sp>
      <p:sp>
        <p:nvSpPr>
          <p:cNvPr id="9" name="Rectangle: Rounded Corners 8">
            <a:extLst>
              <a:ext uri="{FF2B5EF4-FFF2-40B4-BE49-F238E27FC236}">
                <a16:creationId xmlns:a16="http://schemas.microsoft.com/office/drawing/2014/main" id="{6E28A4D6-D4AD-D0DC-6942-4C863BAB2465}"/>
              </a:ext>
              <a:ext uri="{C183D7F6-B498-43B3-948B-1728B52AA6E4}">
                <adec:decorative xmlns:adec="http://schemas.microsoft.com/office/drawing/2017/decorative" val="1"/>
              </a:ext>
            </a:extLst>
          </p:cNvPr>
          <p:cNvSpPr/>
          <p:nvPr/>
        </p:nvSpPr>
        <p:spPr>
          <a:xfrm>
            <a:off x="5036552" y="1457355"/>
            <a:ext cx="2118897" cy="2377440"/>
          </a:xfrm>
          <a:prstGeom prst="roundRect">
            <a:avLst>
              <a:gd name="adj" fmla="val 7371"/>
            </a:avLst>
          </a:prstGeom>
          <a:solidFill>
            <a:schemeClr val="bg1"/>
          </a:solidFill>
          <a:ln>
            <a:noFill/>
            <a:headEnd type="none" w="med" len="med"/>
            <a:tailEnd type="none" w="med" len="med"/>
          </a:ln>
          <a:effectLst>
            <a:outerShdw blurRad="63500" algn="ctr" rotWithShape="0">
              <a:prstClr val="black">
                <a:alpha val="25000"/>
              </a:prst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ctr" anchorCtr="0" forceAA="0" compatLnSpc="1">
            <a:prstTxWarp prst="textNoShape">
              <a:avLst/>
            </a:prstTxWarp>
            <a:noAutofit/>
          </a:bodyPr>
          <a:lstStyle/>
          <a:p>
            <a:pPr marL="0" marR="0" lvl="0" indent="0" algn="ctr" defTabSz="932472" rtl="0" eaLnBrk="1" fontAlgn="base" latinLnBrk="0" hangingPunct="1">
              <a:lnSpc>
                <a:spcPct val="100000"/>
              </a:lnSpc>
              <a:spcBef>
                <a:spcPct val="0"/>
              </a:spcBef>
              <a:spcAft>
                <a:spcPct val="0"/>
              </a:spcAft>
              <a:buClrTx/>
              <a:buSzTx/>
              <a:buFontTx/>
              <a:buNone/>
              <a:tabLst/>
              <a:defRPr/>
            </a:pPr>
            <a:endParaRPr kumimoji="0" lang="en-US" sz="1600" b="0" i="0" u="none" strike="noStrike" kern="1200" cap="none" spc="0" normalizeH="0" baseline="0" noProof="0">
              <a:ln>
                <a:noFill/>
              </a:ln>
              <a:solidFill>
                <a:prstClr val="black"/>
              </a:solidFill>
              <a:effectLst/>
              <a:uLnTx/>
              <a:uFillTx/>
              <a:latin typeface="Segoe UI Semibold"/>
              <a:ea typeface="+mn-ea"/>
              <a:cs typeface="Segoe UI" pitchFamily="34" charset="0"/>
            </a:endParaRPr>
          </a:p>
        </p:txBody>
      </p:sp>
      <p:sp>
        <p:nvSpPr>
          <p:cNvPr id="10" name="Rectangle: Rounded Corners 9">
            <a:extLst>
              <a:ext uri="{FF2B5EF4-FFF2-40B4-BE49-F238E27FC236}">
                <a16:creationId xmlns:a16="http://schemas.microsoft.com/office/drawing/2014/main" id="{DFFAADA7-B26B-7015-E766-EA7DE5057A92}"/>
              </a:ext>
              <a:ext uri="{C183D7F6-B498-43B3-948B-1728B52AA6E4}">
                <adec:decorative xmlns:adec="http://schemas.microsoft.com/office/drawing/2017/decorative" val="1"/>
              </a:ext>
            </a:extLst>
          </p:cNvPr>
          <p:cNvSpPr/>
          <p:nvPr/>
        </p:nvSpPr>
        <p:spPr>
          <a:xfrm>
            <a:off x="7307178" y="1457355"/>
            <a:ext cx="2118897" cy="2377440"/>
          </a:xfrm>
          <a:prstGeom prst="roundRect">
            <a:avLst>
              <a:gd name="adj" fmla="val 7371"/>
            </a:avLst>
          </a:prstGeom>
          <a:solidFill>
            <a:schemeClr val="bg1"/>
          </a:solidFill>
          <a:ln>
            <a:noFill/>
            <a:headEnd type="none" w="med" len="med"/>
            <a:tailEnd type="none" w="med" len="med"/>
          </a:ln>
          <a:effectLst>
            <a:outerShdw blurRad="63500" algn="ctr" rotWithShape="0">
              <a:prstClr val="black">
                <a:alpha val="25000"/>
              </a:prst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ctr" anchorCtr="0" forceAA="0" compatLnSpc="1">
            <a:prstTxWarp prst="textNoShape">
              <a:avLst/>
            </a:prstTxWarp>
            <a:noAutofit/>
          </a:bodyPr>
          <a:lstStyle/>
          <a:p>
            <a:pPr marL="0" marR="0" lvl="0" indent="0" algn="ctr" defTabSz="932472" rtl="0" eaLnBrk="1" fontAlgn="base" latinLnBrk="0" hangingPunct="1">
              <a:lnSpc>
                <a:spcPct val="100000"/>
              </a:lnSpc>
              <a:spcBef>
                <a:spcPct val="0"/>
              </a:spcBef>
              <a:spcAft>
                <a:spcPct val="0"/>
              </a:spcAft>
              <a:buClrTx/>
              <a:buSzTx/>
              <a:buFontTx/>
              <a:buNone/>
              <a:tabLst/>
              <a:defRPr/>
            </a:pPr>
            <a:endParaRPr kumimoji="0" lang="en-US" sz="1600" b="0" i="0" u="none" strike="noStrike" kern="1200" cap="none" spc="0" normalizeH="0" baseline="0" noProof="0">
              <a:ln>
                <a:noFill/>
              </a:ln>
              <a:solidFill>
                <a:prstClr val="black"/>
              </a:solidFill>
              <a:effectLst/>
              <a:uLnTx/>
              <a:uFillTx/>
              <a:latin typeface="Segoe UI Semibold"/>
              <a:ea typeface="+mn-ea"/>
              <a:cs typeface="Segoe UI" pitchFamily="34" charset="0"/>
            </a:endParaRPr>
          </a:p>
        </p:txBody>
      </p:sp>
      <p:sp>
        <p:nvSpPr>
          <p:cNvPr id="11" name="Rectangle: Rounded Corners 10">
            <a:extLst>
              <a:ext uri="{FF2B5EF4-FFF2-40B4-BE49-F238E27FC236}">
                <a16:creationId xmlns:a16="http://schemas.microsoft.com/office/drawing/2014/main" id="{84338C1A-A94F-6B8E-C212-BA06921DE2F5}"/>
              </a:ext>
              <a:ext uri="{C183D7F6-B498-43B3-948B-1728B52AA6E4}">
                <adec:decorative xmlns:adec="http://schemas.microsoft.com/office/drawing/2017/decorative" val="1"/>
              </a:ext>
            </a:extLst>
          </p:cNvPr>
          <p:cNvSpPr/>
          <p:nvPr/>
        </p:nvSpPr>
        <p:spPr>
          <a:xfrm>
            <a:off x="9577803" y="1457355"/>
            <a:ext cx="2118897" cy="2377440"/>
          </a:xfrm>
          <a:prstGeom prst="roundRect">
            <a:avLst>
              <a:gd name="adj" fmla="val 7371"/>
            </a:avLst>
          </a:prstGeom>
          <a:solidFill>
            <a:schemeClr val="bg1"/>
          </a:solidFill>
          <a:ln>
            <a:noFill/>
            <a:headEnd type="none" w="med" len="med"/>
            <a:tailEnd type="none" w="med" len="med"/>
          </a:ln>
          <a:effectLst>
            <a:outerShdw blurRad="63500" algn="ctr" rotWithShape="0">
              <a:prstClr val="black">
                <a:alpha val="25000"/>
              </a:prst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ctr" anchorCtr="0" forceAA="0" compatLnSpc="1">
            <a:prstTxWarp prst="textNoShape">
              <a:avLst/>
            </a:prstTxWarp>
            <a:noAutofit/>
          </a:bodyPr>
          <a:lstStyle/>
          <a:p>
            <a:pPr marL="0" marR="0" lvl="0" indent="0" algn="ctr" defTabSz="932472" rtl="0" eaLnBrk="1" fontAlgn="base" latinLnBrk="0" hangingPunct="1">
              <a:lnSpc>
                <a:spcPct val="100000"/>
              </a:lnSpc>
              <a:spcBef>
                <a:spcPct val="0"/>
              </a:spcBef>
              <a:spcAft>
                <a:spcPct val="0"/>
              </a:spcAft>
              <a:buClrTx/>
              <a:buSzTx/>
              <a:buFontTx/>
              <a:buNone/>
              <a:tabLst/>
              <a:defRPr/>
            </a:pPr>
            <a:endParaRPr kumimoji="0" lang="en-US" sz="1600" b="0" i="0" u="none" strike="noStrike" kern="1200" cap="none" spc="0" normalizeH="0" baseline="0" noProof="0">
              <a:ln>
                <a:noFill/>
              </a:ln>
              <a:solidFill>
                <a:prstClr val="black"/>
              </a:solidFill>
              <a:effectLst/>
              <a:uLnTx/>
              <a:uFillTx/>
              <a:latin typeface="Segoe UI Semibold"/>
              <a:ea typeface="+mn-ea"/>
              <a:cs typeface="Segoe UI" pitchFamily="34" charset="0"/>
            </a:endParaRPr>
          </a:p>
        </p:txBody>
      </p:sp>
      <p:sp>
        <p:nvSpPr>
          <p:cNvPr id="12" name="Rectangle: Rounded Corners 11">
            <a:extLst>
              <a:ext uri="{FF2B5EF4-FFF2-40B4-BE49-F238E27FC236}">
                <a16:creationId xmlns:a16="http://schemas.microsoft.com/office/drawing/2014/main" id="{3A4D9BDF-8E77-5E29-45A8-80445B8D8375}"/>
              </a:ext>
              <a:ext uri="{C183D7F6-B498-43B3-948B-1728B52AA6E4}">
                <adec:decorative xmlns:adec="http://schemas.microsoft.com/office/drawing/2017/decorative" val="1"/>
              </a:ext>
            </a:extLst>
          </p:cNvPr>
          <p:cNvSpPr/>
          <p:nvPr/>
        </p:nvSpPr>
        <p:spPr>
          <a:xfrm>
            <a:off x="495300" y="3978834"/>
            <a:ext cx="2118897" cy="2377440"/>
          </a:xfrm>
          <a:prstGeom prst="roundRect">
            <a:avLst>
              <a:gd name="adj" fmla="val 7371"/>
            </a:avLst>
          </a:prstGeom>
          <a:solidFill>
            <a:schemeClr val="bg1"/>
          </a:solidFill>
          <a:ln>
            <a:noFill/>
            <a:headEnd type="none" w="med" len="med"/>
            <a:tailEnd type="none" w="med" len="med"/>
          </a:ln>
          <a:effectLst>
            <a:outerShdw blurRad="63500" algn="ctr" rotWithShape="0">
              <a:prstClr val="black">
                <a:alpha val="25000"/>
              </a:prst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ctr" anchorCtr="0" forceAA="0" compatLnSpc="1">
            <a:prstTxWarp prst="textNoShape">
              <a:avLst/>
            </a:prstTxWarp>
            <a:noAutofit/>
          </a:bodyPr>
          <a:lstStyle/>
          <a:p>
            <a:pPr marL="0" marR="0" lvl="0" indent="0" algn="ctr" defTabSz="932472" rtl="0" eaLnBrk="1" fontAlgn="base" latinLnBrk="0" hangingPunct="1">
              <a:lnSpc>
                <a:spcPct val="100000"/>
              </a:lnSpc>
              <a:spcBef>
                <a:spcPct val="0"/>
              </a:spcBef>
              <a:spcAft>
                <a:spcPct val="0"/>
              </a:spcAft>
              <a:buClrTx/>
              <a:buSzTx/>
              <a:buFontTx/>
              <a:buNone/>
              <a:tabLst/>
              <a:defRPr/>
            </a:pPr>
            <a:endParaRPr kumimoji="0" lang="en-US" sz="1600" b="0" i="0" u="none" strike="noStrike" kern="1200" cap="none" spc="0" normalizeH="0" baseline="0" noProof="0">
              <a:ln>
                <a:noFill/>
              </a:ln>
              <a:solidFill>
                <a:prstClr val="black"/>
              </a:solidFill>
              <a:effectLst/>
              <a:uLnTx/>
              <a:uFillTx/>
              <a:latin typeface="Segoe UI Semibold"/>
              <a:ea typeface="+mn-ea"/>
              <a:cs typeface="Segoe UI" pitchFamily="34" charset="0"/>
            </a:endParaRPr>
          </a:p>
        </p:txBody>
      </p:sp>
      <p:sp>
        <p:nvSpPr>
          <p:cNvPr id="13" name="Rectangle: Rounded Corners 12">
            <a:extLst>
              <a:ext uri="{FF2B5EF4-FFF2-40B4-BE49-F238E27FC236}">
                <a16:creationId xmlns:a16="http://schemas.microsoft.com/office/drawing/2014/main" id="{DFF4EEAC-3D9D-BF7D-BC91-143810F9831C}"/>
              </a:ext>
              <a:ext uri="{C183D7F6-B498-43B3-948B-1728B52AA6E4}">
                <adec:decorative xmlns:adec="http://schemas.microsoft.com/office/drawing/2017/decorative" val="1"/>
              </a:ext>
            </a:extLst>
          </p:cNvPr>
          <p:cNvSpPr/>
          <p:nvPr/>
        </p:nvSpPr>
        <p:spPr>
          <a:xfrm>
            <a:off x="2765926" y="3978834"/>
            <a:ext cx="2118897" cy="2377440"/>
          </a:xfrm>
          <a:prstGeom prst="roundRect">
            <a:avLst>
              <a:gd name="adj" fmla="val 7371"/>
            </a:avLst>
          </a:prstGeom>
          <a:solidFill>
            <a:schemeClr val="bg1"/>
          </a:solidFill>
          <a:ln>
            <a:noFill/>
            <a:headEnd type="none" w="med" len="med"/>
            <a:tailEnd type="none" w="med" len="med"/>
          </a:ln>
          <a:effectLst>
            <a:outerShdw blurRad="63500" algn="ctr" rotWithShape="0">
              <a:prstClr val="black">
                <a:alpha val="25000"/>
              </a:prst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ctr" anchorCtr="0" forceAA="0" compatLnSpc="1">
            <a:prstTxWarp prst="textNoShape">
              <a:avLst/>
            </a:prstTxWarp>
            <a:noAutofit/>
          </a:bodyPr>
          <a:lstStyle/>
          <a:p>
            <a:pPr marL="0" marR="0" lvl="0" indent="0" algn="ctr" defTabSz="932472" rtl="0" eaLnBrk="1" fontAlgn="base" latinLnBrk="0" hangingPunct="1">
              <a:lnSpc>
                <a:spcPct val="100000"/>
              </a:lnSpc>
              <a:spcBef>
                <a:spcPct val="0"/>
              </a:spcBef>
              <a:spcAft>
                <a:spcPct val="0"/>
              </a:spcAft>
              <a:buClrTx/>
              <a:buSzTx/>
              <a:buFontTx/>
              <a:buNone/>
              <a:tabLst/>
              <a:defRPr/>
            </a:pPr>
            <a:endParaRPr kumimoji="0" lang="en-US" sz="1600" b="0" i="0" u="none" strike="noStrike" kern="1200" cap="none" spc="0" normalizeH="0" baseline="0" noProof="0">
              <a:ln>
                <a:noFill/>
              </a:ln>
              <a:solidFill>
                <a:prstClr val="black"/>
              </a:solidFill>
              <a:effectLst/>
              <a:uLnTx/>
              <a:uFillTx/>
              <a:latin typeface="Segoe UI Semibold"/>
              <a:ea typeface="+mn-ea"/>
              <a:cs typeface="Segoe UI" pitchFamily="34" charset="0"/>
            </a:endParaRPr>
          </a:p>
        </p:txBody>
      </p:sp>
      <p:sp>
        <p:nvSpPr>
          <p:cNvPr id="14" name="Rectangle: Rounded Corners 13">
            <a:extLst>
              <a:ext uri="{FF2B5EF4-FFF2-40B4-BE49-F238E27FC236}">
                <a16:creationId xmlns:a16="http://schemas.microsoft.com/office/drawing/2014/main" id="{D8E4B6F2-DB29-40E1-F3B0-1746BC3B358A}"/>
              </a:ext>
              <a:ext uri="{C183D7F6-B498-43B3-948B-1728B52AA6E4}">
                <adec:decorative xmlns:adec="http://schemas.microsoft.com/office/drawing/2017/decorative" val="1"/>
              </a:ext>
            </a:extLst>
          </p:cNvPr>
          <p:cNvSpPr/>
          <p:nvPr/>
        </p:nvSpPr>
        <p:spPr>
          <a:xfrm>
            <a:off x="5036552" y="3978834"/>
            <a:ext cx="2118897" cy="2377440"/>
          </a:xfrm>
          <a:prstGeom prst="roundRect">
            <a:avLst>
              <a:gd name="adj" fmla="val 7371"/>
            </a:avLst>
          </a:prstGeom>
          <a:solidFill>
            <a:schemeClr val="bg1"/>
          </a:solidFill>
          <a:ln>
            <a:noFill/>
            <a:headEnd type="none" w="med" len="med"/>
            <a:tailEnd type="none" w="med" len="med"/>
          </a:ln>
          <a:effectLst>
            <a:outerShdw blurRad="63500" algn="ctr" rotWithShape="0">
              <a:prstClr val="black">
                <a:alpha val="25000"/>
              </a:prst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ctr" anchorCtr="0" forceAA="0" compatLnSpc="1">
            <a:prstTxWarp prst="textNoShape">
              <a:avLst/>
            </a:prstTxWarp>
            <a:noAutofit/>
          </a:bodyPr>
          <a:lstStyle/>
          <a:p>
            <a:pPr marL="0" marR="0" lvl="0" indent="0" algn="ctr" defTabSz="932472" rtl="0" eaLnBrk="1" fontAlgn="base" latinLnBrk="0" hangingPunct="1">
              <a:lnSpc>
                <a:spcPct val="100000"/>
              </a:lnSpc>
              <a:spcBef>
                <a:spcPct val="0"/>
              </a:spcBef>
              <a:spcAft>
                <a:spcPct val="0"/>
              </a:spcAft>
              <a:buClrTx/>
              <a:buSzTx/>
              <a:buFontTx/>
              <a:buNone/>
              <a:tabLst/>
              <a:defRPr/>
            </a:pPr>
            <a:endParaRPr kumimoji="0" lang="en-US" sz="1600" b="0" i="0" u="none" strike="noStrike" kern="1200" cap="none" spc="0" normalizeH="0" baseline="0" noProof="0">
              <a:ln>
                <a:noFill/>
              </a:ln>
              <a:solidFill>
                <a:prstClr val="black"/>
              </a:solidFill>
              <a:effectLst/>
              <a:uLnTx/>
              <a:uFillTx/>
              <a:latin typeface="Segoe UI Semibold"/>
              <a:ea typeface="+mn-ea"/>
              <a:cs typeface="Segoe UI" pitchFamily="34" charset="0"/>
            </a:endParaRPr>
          </a:p>
        </p:txBody>
      </p:sp>
      <p:sp>
        <p:nvSpPr>
          <p:cNvPr id="15" name="Rectangle: Rounded Corners 14">
            <a:extLst>
              <a:ext uri="{FF2B5EF4-FFF2-40B4-BE49-F238E27FC236}">
                <a16:creationId xmlns:a16="http://schemas.microsoft.com/office/drawing/2014/main" id="{09082F1F-4B74-FFE4-8B62-23ADDAACAE6B}"/>
              </a:ext>
              <a:ext uri="{C183D7F6-B498-43B3-948B-1728B52AA6E4}">
                <adec:decorative xmlns:adec="http://schemas.microsoft.com/office/drawing/2017/decorative" val="1"/>
              </a:ext>
            </a:extLst>
          </p:cNvPr>
          <p:cNvSpPr/>
          <p:nvPr/>
        </p:nvSpPr>
        <p:spPr>
          <a:xfrm>
            <a:off x="7307178" y="3978834"/>
            <a:ext cx="2118897" cy="2377440"/>
          </a:xfrm>
          <a:prstGeom prst="roundRect">
            <a:avLst>
              <a:gd name="adj" fmla="val 7371"/>
            </a:avLst>
          </a:prstGeom>
          <a:solidFill>
            <a:schemeClr val="bg1"/>
          </a:solidFill>
          <a:ln>
            <a:noFill/>
            <a:headEnd type="none" w="med" len="med"/>
            <a:tailEnd type="none" w="med" len="med"/>
          </a:ln>
          <a:effectLst>
            <a:outerShdw blurRad="63500" algn="ctr" rotWithShape="0">
              <a:prstClr val="black">
                <a:alpha val="25000"/>
              </a:prst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ctr" anchorCtr="0" forceAA="0" compatLnSpc="1">
            <a:prstTxWarp prst="textNoShape">
              <a:avLst/>
            </a:prstTxWarp>
            <a:noAutofit/>
          </a:bodyPr>
          <a:lstStyle/>
          <a:p>
            <a:pPr marL="0" marR="0" lvl="0" indent="0" algn="ctr" defTabSz="932472" rtl="0" eaLnBrk="1" fontAlgn="base" latinLnBrk="0" hangingPunct="1">
              <a:lnSpc>
                <a:spcPct val="100000"/>
              </a:lnSpc>
              <a:spcBef>
                <a:spcPct val="0"/>
              </a:spcBef>
              <a:spcAft>
                <a:spcPct val="0"/>
              </a:spcAft>
              <a:buClrTx/>
              <a:buSzTx/>
              <a:buFontTx/>
              <a:buNone/>
              <a:tabLst/>
              <a:defRPr/>
            </a:pPr>
            <a:endParaRPr kumimoji="0" lang="en-US" sz="1600" b="0" i="0" u="none" strike="noStrike" kern="1200" cap="none" spc="0" normalizeH="0" baseline="0" noProof="0">
              <a:ln>
                <a:noFill/>
              </a:ln>
              <a:solidFill>
                <a:prstClr val="black"/>
              </a:solidFill>
              <a:effectLst/>
              <a:uLnTx/>
              <a:uFillTx/>
              <a:latin typeface="Segoe UI Semibold"/>
              <a:ea typeface="+mn-ea"/>
              <a:cs typeface="Segoe UI" pitchFamily="34" charset="0"/>
            </a:endParaRPr>
          </a:p>
        </p:txBody>
      </p:sp>
      <p:sp>
        <p:nvSpPr>
          <p:cNvPr id="16" name="Rectangle: Rounded Corners 15">
            <a:extLst>
              <a:ext uri="{FF2B5EF4-FFF2-40B4-BE49-F238E27FC236}">
                <a16:creationId xmlns:a16="http://schemas.microsoft.com/office/drawing/2014/main" id="{1D4636C2-BCCC-2346-2425-A466937411A8}"/>
              </a:ext>
              <a:ext uri="{C183D7F6-B498-43B3-948B-1728B52AA6E4}">
                <adec:decorative xmlns:adec="http://schemas.microsoft.com/office/drawing/2017/decorative" val="1"/>
              </a:ext>
            </a:extLst>
          </p:cNvPr>
          <p:cNvSpPr/>
          <p:nvPr/>
        </p:nvSpPr>
        <p:spPr>
          <a:xfrm>
            <a:off x="9577803" y="3978834"/>
            <a:ext cx="2118897" cy="2377440"/>
          </a:xfrm>
          <a:prstGeom prst="roundRect">
            <a:avLst>
              <a:gd name="adj" fmla="val 7371"/>
            </a:avLst>
          </a:prstGeom>
          <a:solidFill>
            <a:schemeClr val="bg1"/>
          </a:solidFill>
          <a:ln>
            <a:noFill/>
            <a:headEnd type="none" w="med" len="med"/>
            <a:tailEnd type="none" w="med" len="med"/>
          </a:ln>
          <a:effectLst>
            <a:outerShdw blurRad="63500" algn="ctr" rotWithShape="0">
              <a:prstClr val="black">
                <a:alpha val="25000"/>
              </a:prst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ctr" anchorCtr="0" forceAA="0" compatLnSpc="1">
            <a:prstTxWarp prst="textNoShape">
              <a:avLst/>
            </a:prstTxWarp>
            <a:noAutofit/>
          </a:bodyPr>
          <a:lstStyle/>
          <a:p>
            <a:pPr marL="0" marR="0" lvl="0" indent="0" algn="ctr" defTabSz="932472" rtl="0" eaLnBrk="1" fontAlgn="base" latinLnBrk="0" hangingPunct="1">
              <a:lnSpc>
                <a:spcPct val="100000"/>
              </a:lnSpc>
              <a:spcBef>
                <a:spcPct val="0"/>
              </a:spcBef>
              <a:spcAft>
                <a:spcPct val="0"/>
              </a:spcAft>
              <a:buClrTx/>
              <a:buSzTx/>
              <a:buFontTx/>
              <a:buNone/>
              <a:tabLst/>
              <a:defRPr/>
            </a:pPr>
            <a:endParaRPr kumimoji="0" lang="en-US" sz="1600" b="0" i="0" u="none" strike="noStrike" kern="1200" cap="none" spc="0" normalizeH="0" baseline="0" noProof="0">
              <a:ln>
                <a:noFill/>
              </a:ln>
              <a:solidFill>
                <a:prstClr val="black"/>
              </a:solidFill>
              <a:effectLst/>
              <a:uLnTx/>
              <a:uFillTx/>
              <a:latin typeface="Segoe UI Semibold"/>
              <a:ea typeface="+mn-ea"/>
              <a:cs typeface="Segoe UI" pitchFamily="34" charset="0"/>
            </a:endParaRPr>
          </a:p>
        </p:txBody>
      </p:sp>
      <p:sp>
        <p:nvSpPr>
          <p:cNvPr id="27" name="TextBox 26">
            <a:extLst>
              <a:ext uri="{FF2B5EF4-FFF2-40B4-BE49-F238E27FC236}">
                <a16:creationId xmlns:a16="http://schemas.microsoft.com/office/drawing/2014/main" id="{86D63445-A9A0-F112-8949-1EB439A28FF0}"/>
              </a:ext>
            </a:extLst>
          </p:cNvPr>
          <p:cNvSpPr txBox="1"/>
          <p:nvPr/>
        </p:nvSpPr>
        <p:spPr>
          <a:xfrm>
            <a:off x="1865637" y="1506368"/>
            <a:ext cx="586770" cy="584775"/>
          </a:xfrm>
          <a:prstGeom prst="rect">
            <a:avLst/>
          </a:prstGeom>
          <a:noFill/>
          <a:ln>
            <a:noFill/>
          </a:ln>
          <a:effectLst>
            <a:outerShdw blurRad="63500" sx="102000" sy="102000" algn="ctr" rotWithShape="0">
              <a:prstClr val="black">
                <a:alpha val="6000"/>
              </a:prstClr>
            </a:outerShdw>
          </a:effectLst>
        </p:spPr>
        <p:txBody>
          <a:bodyPr wrap="square" rtlCol="0">
            <a:spAutoFit/>
          </a:bodyPr>
          <a:lstStyle/>
          <a:p>
            <a:pPr marL="0" marR="0" lvl="0" indent="0" algn="r" defTabSz="51435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a:ln>
                  <a:noFill/>
                </a:ln>
                <a:solidFill>
                  <a:prstClr val="white">
                    <a:lumMod val="75000"/>
                  </a:prstClr>
                </a:solidFill>
                <a:effectLst/>
                <a:uLnTx/>
                <a:uFillTx/>
                <a:latin typeface="Segoe Pro Semibold" panose="020B0702040504020203" pitchFamily="34" charset="0"/>
                <a:ea typeface="+mn-ea"/>
                <a:cs typeface="Segoe UI" panose="020B0502040204020203" pitchFamily="34" charset="0"/>
              </a:rPr>
              <a:t>1</a:t>
            </a:r>
          </a:p>
        </p:txBody>
      </p:sp>
      <p:sp>
        <p:nvSpPr>
          <p:cNvPr id="17" name="TextBox 16">
            <a:extLst>
              <a:ext uri="{FF2B5EF4-FFF2-40B4-BE49-F238E27FC236}">
                <a16:creationId xmlns:a16="http://schemas.microsoft.com/office/drawing/2014/main" id="{0F0174DB-F2F7-D367-B5DC-CD27353115E8}"/>
              </a:ext>
            </a:extLst>
          </p:cNvPr>
          <p:cNvSpPr txBox="1"/>
          <p:nvPr/>
        </p:nvSpPr>
        <p:spPr>
          <a:xfrm>
            <a:off x="657849" y="2015278"/>
            <a:ext cx="1828800" cy="1371658"/>
          </a:xfrm>
          <a:prstGeom prst="rect">
            <a:avLst/>
          </a:prstGeom>
          <a:noFill/>
        </p:spPr>
        <p:txBody>
          <a:bodyPr wrap="square" lIns="0" tIns="73152" rIns="0" bIns="0" anchor="t">
            <a:spAutoFit/>
          </a:bodyPr>
          <a:lstStyle/>
          <a:p>
            <a:pPr marL="0" marR="0" lvl="0" indent="0" algn="l" defTabSz="514350" rtl="0" eaLnBrk="1" fontAlgn="auto" latinLnBrk="0" hangingPunct="1">
              <a:lnSpc>
                <a:spcPct val="100000"/>
              </a:lnSpc>
              <a:spcBef>
                <a:spcPts val="0"/>
              </a:spcBef>
              <a:spcAft>
                <a:spcPts val="1000"/>
              </a:spcAft>
              <a:buClrTx/>
              <a:buSzTx/>
              <a:buFontTx/>
              <a:buNone/>
              <a:tabLst/>
              <a:defRPr/>
            </a:pPr>
            <a:r>
              <a:rPr kumimoji="0" lang="en-US" sz="1400" b="1" i="0" u="none" strike="noStrike" kern="1200" cap="none" spc="0" normalizeH="0" baseline="0" noProof="0" dirty="0">
                <a:ln w="3175">
                  <a:noFill/>
                </a:ln>
                <a:gradFill>
                  <a:gsLst>
                    <a:gs pos="0">
                      <a:srgbClr val="1264B1"/>
                    </a:gs>
                    <a:gs pos="100000">
                      <a:srgbClr val="944DCF"/>
                    </a:gs>
                  </a:gsLst>
                  <a:lin ang="0" scaled="1"/>
                </a:gradFill>
                <a:effectLst/>
                <a:uLnTx/>
                <a:uFillTx/>
                <a:latin typeface="Segoe UI"/>
                <a:ea typeface="+mn-ea"/>
                <a:cs typeface="Segoe UI" pitchFamily="34" charset="0"/>
              </a:rPr>
              <a:t>Summarize a customer meeting with sales-specific keywords and actions</a:t>
            </a:r>
          </a:p>
          <a:p>
            <a:pPr marL="0" marR="0" lvl="0" indent="0" algn="l" defTabSz="514350" rtl="0" eaLnBrk="1" fontAlgn="auto" latinLnBrk="0" hangingPunct="1">
              <a:lnSpc>
                <a:spcPct val="100000"/>
              </a:lnSpc>
              <a:spcBef>
                <a:spcPts val="0"/>
              </a:spcBef>
              <a:spcAft>
                <a:spcPts val="100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Segoe UI"/>
                <a:ea typeface="+mn-ea"/>
                <a:cs typeface="+mn-cs"/>
              </a:rPr>
              <a:t>Save time and track action items with AI generated summary. </a:t>
            </a:r>
            <a:endParaRPr kumimoji="0" lang="en-US" sz="1000" b="0" i="0" u="none" strike="noStrike" kern="1200" cap="none" spc="0" normalizeH="0" baseline="0" noProof="0" dirty="0">
              <a:ln>
                <a:noFill/>
              </a:ln>
              <a:solidFill>
                <a:prstClr val="black"/>
              </a:solidFill>
              <a:effectLst/>
              <a:uLnTx/>
              <a:uFillTx/>
              <a:latin typeface="Segoe UI"/>
              <a:ea typeface="+mn-ea"/>
              <a:cs typeface="Segoe UI"/>
            </a:endParaRPr>
          </a:p>
        </p:txBody>
      </p:sp>
      <p:sp>
        <p:nvSpPr>
          <p:cNvPr id="28" name="TextBox 27">
            <a:extLst>
              <a:ext uri="{FF2B5EF4-FFF2-40B4-BE49-F238E27FC236}">
                <a16:creationId xmlns:a16="http://schemas.microsoft.com/office/drawing/2014/main" id="{EC26F90A-D366-73F1-A3B4-350811F45FA9}"/>
              </a:ext>
            </a:extLst>
          </p:cNvPr>
          <p:cNvSpPr txBox="1"/>
          <p:nvPr/>
        </p:nvSpPr>
        <p:spPr>
          <a:xfrm>
            <a:off x="4136263" y="1506368"/>
            <a:ext cx="586770" cy="584775"/>
          </a:xfrm>
          <a:prstGeom prst="rect">
            <a:avLst/>
          </a:prstGeom>
          <a:noFill/>
        </p:spPr>
        <p:txBody>
          <a:bodyPr wrap="square" rtlCol="0">
            <a:spAutoFit/>
          </a:bodyPr>
          <a:lstStyle/>
          <a:p>
            <a:pPr marL="0" marR="0" lvl="0" indent="0" algn="r" defTabSz="51435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a:ln>
                  <a:noFill/>
                </a:ln>
                <a:solidFill>
                  <a:prstClr val="white">
                    <a:lumMod val="75000"/>
                  </a:prstClr>
                </a:solidFill>
                <a:effectLst/>
                <a:uLnTx/>
                <a:uFillTx/>
                <a:latin typeface="Segoe Pro Semibold" panose="020B0702040504020203" pitchFamily="34" charset="0"/>
                <a:ea typeface="+mn-ea"/>
                <a:cs typeface="Segoe UI" panose="020B0502040204020203" pitchFamily="34" charset="0"/>
              </a:rPr>
              <a:t>2</a:t>
            </a:r>
          </a:p>
        </p:txBody>
      </p:sp>
      <p:sp>
        <p:nvSpPr>
          <p:cNvPr id="18" name="TextBox 17">
            <a:extLst>
              <a:ext uri="{FF2B5EF4-FFF2-40B4-BE49-F238E27FC236}">
                <a16:creationId xmlns:a16="http://schemas.microsoft.com/office/drawing/2014/main" id="{B017C358-0B76-501A-6563-04477C8244B7}"/>
              </a:ext>
            </a:extLst>
          </p:cNvPr>
          <p:cNvSpPr txBox="1"/>
          <p:nvPr/>
        </p:nvSpPr>
        <p:spPr>
          <a:xfrm>
            <a:off x="2928475" y="2015278"/>
            <a:ext cx="1828800" cy="1366528"/>
          </a:xfrm>
          <a:prstGeom prst="rect">
            <a:avLst/>
          </a:prstGeom>
          <a:noFill/>
        </p:spPr>
        <p:txBody>
          <a:bodyPr wrap="square" lIns="0" tIns="73152" rIns="0" bIns="0">
            <a:spAutoFit/>
          </a:bodyPr>
          <a:lstStyle/>
          <a:p>
            <a:pPr marL="0" marR="0" lvl="0" indent="0" algn="l" defTabSz="514350" rtl="0" eaLnBrk="1" fontAlgn="auto" latinLnBrk="0" hangingPunct="1">
              <a:lnSpc>
                <a:spcPct val="100000"/>
              </a:lnSpc>
              <a:spcBef>
                <a:spcPts val="0"/>
              </a:spcBef>
              <a:spcAft>
                <a:spcPts val="1000"/>
              </a:spcAft>
              <a:buClrTx/>
              <a:buSzTx/>
              <a:buFontTx/>
              <a:buNone/>
              <a:tabLst/>
              <a:defRPr/>
            </a:pPr>
            <a:r>
              <a:rPr kumimoji="0" lang="en-US" sz="1400" b="1" i="0" u="none" strike="noStrike" kern="1200" cap="none" spc="0" normalizeH="0" baseline="0" noProof="0">
                <a:ln w="3175">
                  <a:noFill/>
                </a:ln>
                <a:gradFill>
                  <a:gsLst>
                    <a:gs pos="0">
                      <a:srgbClr val="1264B1"/>
                    </a:gs>
                    <a:gs pos="100000">
                      <a:srgbClr val="944DCF"/>
                    </a:gs>
                  </a:gsLst>
                  <a:lin ang="0" scaled="1"/>
                </a:gradFill>
                <a:effectLst/>
                <a:uLnTx/>
                <a:uFillTx/>
                <a:latin typeface="Segoe UI"/>
                <a:ea typeface="+mn-ea"/>
                <a:cs typeface="Segoe UI" pitchFamily="34" charset="0"/>
              </a:rPr>
              <a:t>Summarize an </a:t>
            </a:r>
            <a:br>
              <a:rPr kumimoji="0" lang="en-US" sz="1400" b="1" i="0" u="none" strike="noStrike" kern="1200" cap="none" spc="0" normalizeH="0" baseline="0" noProof="0">
                <a:ln w="3175">
                  <a:noFill/>
                </a:ln>
                <a:gradFill>
                  <a:gsLst>
                    <a:gs pos="0">
                      <a:srgbClr val="1264B1"/>
                    </a:gs>
                    <a:gs pos="100000">
                      <a:srgbClr val="944DCF"/>
                    </a:gs>
                  </a:gsLst>
                  <a:lin ang="0" scaled="1"/>
                </a:gradFill>
                <a:effectLst/>
                <a:uLnTx/>
                <a:uFillTx/>
                <a:latin typeface="Segoe UI"/>
                <a:ea typeface="+mn-ea"/>
                <a:cs typeface="Segoe UI" pitchFamily="34" charset="0"/>
              </a:rPr>
            </a:br>
            <a:r>
              <a:rPr kumimoji="0" lang="en-US" sz="1400" b="1" i="0" u="none" strike="noStrike" kern="1200" cap="none" spc="0" normalizeH="0" baseline="0" noProof="0">
                <a:ln w="3175">
                  <a:noFill/>
                </a:ln>
                <a:gradFill>
                  <a:gsLst>
                    <a:gs pos="0">
                      <a:srgbClr val="1264B1"/>
                    </a:gs>
                    <a:gs pos="100000">
                      <a:srgbClr val="944DCF"/>
                    </a:gs>
                  </a:gsLst>
                  <a:lin ang="0" scaled="1"/>
                </a:gradFill>
                <a:effectLst/>
                <a:uLnTx/>
                <a:uFillTx/>
                <a:latin typeface="Segoe UI"/>
                <a:ea typeface="+mn-ea"/>
                <a:cs typeface="Segoe UI" pitchFamily="34" charset="0"/>
              </a:rPr>
              <a:t>email thread with sales insights from CRM</a:t>
            </a:r>
          </a:p>
          <a:p>
            <a:pPr marL="0" marR="0" lvl="0" indent="0" algn="l" defTabSz="514350" rtl="0" eaLnBrk="1" fontAlgn="auto" latinLnBrk="0" hangingPunct="1">
              <a:lnSpc>
                <a:spcPct val="100000"/>
              </a:lnSpc>
              <a:spcBef>
                <a:spcPts val="0"/>
              </a:spcBef>
              <a:spcAft>
                <a:spcPts val="1000"/>
              </a:spcAft>
              <a:buClrTx/>
              <a:buSzTx/>
              <a:buFontTx/>
              <a:buNone/>
              <a:tabLst/>
              <a:defRPr/>
            </a:pPr>
            <a:r>
              <a:rPr kumimoji="0" lang="en-US" sz="1000" b="0" i="0" u="none" strike="noStrike" kern="1200" cap="none" spc="0" normalizeH="0" baseline="0" noProof="0">
                <a:ln>
                  <a:noFill/>
                </a:ln>
                <a:solidFill>
                  <a:prstClr val="black"/>
                </a:solidFill>
                <a:effectLst/>
                <a:uLnTx/>
                <a:uFillTx/>
                <a:latin typeface="Segoe UI"/>
                <a:ea typeface="+mn-ea"/>
                <a:cs typeface="+mn-cs"/>
              </a:rPr>
              <a:t>Get quickly caught up to a long, complex email thread.</a:t>
            </a:r>
          </a:p>
        </p:txBody>
      </p:sp>
      <p:sp>
        <p:nvSpPr>
          <p:cNvPr id="29" name="TextBox 28">
            <a:extLst>
              <a:ext uri="{FF2B5EF4-FFF2-40B4-BE49-F238E27FC236}">
                <a16:creationId xmlns:a16="http://schemas.microsoft.com/office/drawing/2014/main" id="{9B28D300-AF5C-59E2-EAF4-895AAE6CE074}"/>
              </a:ext>
            </a:extLst>
          </p:cNvPr>
          <p:cNvSpPr txBox="1"/>
          <p:nvPr/>
        </p:nvSpPr>
        <p:spPr>
          <a:xfrm>
            <a:off x="6406889" y="1506368"/>
            <a:ext cx="586770" cy="584775"/>
          </a:xfrm>
          <a:prstGeom prst="rect">
            <a:avLst/>
          </a:prstGeom>
          <a:noFill/>
        </p:spPr>
        <p:txBody>
          <a:bodyPr wrap="square" rtlCol="0">
            <a:spAutoFit/>
          </a:bodyPr>
          <a:lstStyle/>
          <a:p>
            <a:pPr marL="0" marR="0" lvl="0" indent="0" algn="r" defTabSz="51435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a:ln>
                  <a:noFill/>
                </a:ln>
                <a:solidFill>
                  <a:prstClr val="white">
                    <a:lumMod val="75000"/>
                  </a:prstClr>
                </a:solidFill>
                <a:effectLst/>
                <a:uLnTx/>
                <a:uFillTx/>
                <a:latin typeface="Segoe Pro Semibold" panose="020B0702040504020203" pitchFamily="34" charset="0"/>
                <a:ea typeface="+mn-ea"/>
                <a:cs typeface="Segoe UI" panose="020B0502040204020203" pitchFamily="34" charset="0"/>
              </a:rPr>
              <a:t>3</a:t>
            </a:r>
          </a:p>
        </p:txBody>
      </p:sp>
      <p:sp>
        <p:nvSpPr>
          <p:cNvPr id="19" name="TextBox 18">
            <a:extLst>
              <a:ext uri="{FF2B5EF4-FFF2-40B4-BE49-F238E27FC236}">
                <a16:creationId xmlns:a16="http://schemas.microsoft.com/office/drawing/2014/main" id="{8351261C-1328-A32F-DE43-BAE833071175}"/>
              </a:ext>
            </a:extLst>
          </p:cNvPr>
          <p:cNvSpPr txBox="1"/>
          <p:nvPr/>
        </p:nvSpPr>
        <p:spPr>
          <a:xfrm>
            <a:off x="5199101" y="2015278"/>
            <a:ext cx="1828800" cy="1243417"/>
          </a:xfrm>
          <a:prstGeom prst="rect">
            <a:avLst/>
          </a:prstGeom>
          <a:noFill/>
        </p:spPr>
        <p:txBody>
          <a:bodyPr wrap="square" lIns="0" tIns="73152" rIns="0" bIns="0">
            <a:spAutoFit/>
          </a:bodyPr>
          <a:lstStyle/>
          <a:p>
            <a:pPr marL="0" marR="0" lvl="0" indent="0" algn="l" defTabSz="514350" rtl="0" eaLnBrk="1" fontAlgn="auto" latinLnBrk="0" hangingPunct="1">
              <a:lnSpc>
                <a:spcPct val="100000"/>
              </a:lnSpc>
              <a:spcBef>
                <a:spcPts val="0"/>
              </a:spcBef>
              <a:spcAft>
                <a:spcPts val="1000"/>
              </a:spcAft>
              <a:buClrTx/>
              <a:buSzTx/>
              <a:buFontTx/>
              <a:buNone/>
              <a:tabLst/>
              <a:defRPr/>
            </a:pPr>
            <a:r>
              <a:rPr kumimoji="0" lang="en-US" sz="1400" b="1" i="0" u="none" strike="noStrike" kern="1200" cap="none" spc="0" normalizeH="0" baseline="0" noProof="0">
                <a:ln w="3175">
                  <a:noFill/>
                </a:ln>
                <a:gradFill>
                  <a:gsLst>
                    <a:gs pos="0">
                      <a:srgbClr val="1264B1"/>
                    </a:gs>
                    <a:gs pos="100000">
                      <a:srgbClr val="944DCF"/>
                    </a:gs>
                  </a:gsLst>
                  <a:lin ang="0" scaled="1"/>
                </a:gradFill>
                <a:effectLst/>
                <a:uLnTx/>
                <a:uFillTx/>
                <a:latin typeface="Segoe UI"/>
                <a:ea typeface="+mn-ea"/>
                <a:cs typeface="Segoe UI" pitchFamily="34" charset="0"/>
              </a:rPr>
              <a:t>Draft an email reply with sales templates</a:t>
            </a:r>
          </a:p>
          <a:p>
            <a:pPr marL="0" marR="0" lvl="0" indent="0" algn="l" defTabSz="514350" rtl="0" eaLnBrk="1" fontAlgn="auto" latinLnBrk="0" hangingPunct="1">
              <a:lnSpc>
                <a:spcPct val="100000"/>
              </a:lnSpc>
              <a:spcBef>
                <a:spcPts val="0"/>
              </a:spcBef>
              <a:spcAft>
                <a:spcPts val="1000"/>
              </a:spcAft>
              <a:buClrTx/>
              <a:buSzTx/>
              <a:buFontTx/>
              <a:buNone/>
              <a:tabLst/>
              <a:defRPr/>
            </a:pPr>
            <a:r>
              <a:rPr kumimoji="0" lang="en-US" sz="1000" b="0" i="0" u="none" strike="noStrike" kern="1200" cap="none" spc="0" normalizeH="0" baseline="0" noProof="0">
                <a:ln>
                  <a:noFill/>
                </a:ln>
                <a:solidFill>
                  <a:prstClr val="black"/>
                </a:solidFill>
                <a:effectLst/>
                <a:uLnTx/>
                <a:uFillTx/>
                <a:latin typeface="Segoe UI"/>
                <a:ea typeface="+mn-ea"/>
                <a:cs typeface="+mn-cs"/>
              </a:rPr>
              <a:t>Generate customer replies using sales prompts, data, and insights. Personalize email by adjusting tone and length.</a:t>
            </a:r>
          </a:p>
        </p:txBody>
      </p:sp>
      <p:sp>
        <p:nvSpPr>
          <p:cNvPr id="30" name="TextBox 29">
            <a:extLst>
              <a:ext uri="{FF2B5EF4-FFF2-40B4-BE49-F238E27FC236}">
                <a16:creationId xmlns:a16="http://schemas.microsoft.com/office/drawing/2014/main" id="{A5C658C9-7087-DD66-4066-7E503E822E4D}"/>
              </a:ext>
            </a:extLst>
          </p:cNvPr>
          <p:cNvSpPr txBox="1"/>
          <p:nvPr/>
        </p:nvSpPr>
        <p:spPr>
          <a:xfrm>
            <a:off x="8677515" y="1506368"/>
            <a:ext cx="586770" cy="584775"/>
          </a:xfrm>
          <a:prstGeom prst="rect">
            <a:avLst/>
          </a:prstGeom>
          <a:noFill/>
        </p:spPr>
        <p:txBody>
          <a:bodyPr wrap="square" rtlCol="0">
            <a:spAutoFit/>
          </a:bodyPr>
          <a:lstStyle/>
          <a:p>
            <a:pPr marL="0" marR="0" lvl="0" indent="0" algn="r" defTabSz="51435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a:ln>
                  <a:noFill/>
                </a:ln>
                <a:solidFill>
                  <a:prstClr val="white">
                    <a:lumMod val="75000"/>
                  </a:prstClr>
                </a:solidFill>
                <a:effectLst/>
                <a:uLnTx/>
                <a:uFillTx/>
                <a:latin typeface="Segoe Pro Semibold" panose="020B0702040504020203" pitchFamily="34" charset="0"/>
                <a:ea typeface="+mn-ea"/>
                <a:cs typeface="Segoe UI" panose="020B0502040204020203" pitchFamily="34" charset="0"/>
              </a:rPr>
              <a:t>4</a:t>
            </a:r>
          </a:p>
        </p:txBody>
      </p:sp>
      <p:sp>
        <p:nvSpPr>
          <p:cNvPr id="20" name="TextBox 19">
            <a:extLst>
              <a:ext uri="{FF2B5EF4-FFF2-40B4-BE49-F238E27FC236}">
                <a16:creationId xmlns:a16="http://schemas.microsoft.com/office/drawing/2014/main" id="{9263DAA5-C6F2-114A-644F-6FBB003A4EBE}"/>
              </a:ext>
            </a:extLst>
          </p:cNvPr>
          <p:cNvSpPr txBox="1"/>
          <p:nvPr/>
        </p:nvSpPr>
        <p:spPr>
          <a:xfrm>
            <a:off x="7469727" y="2015278"/>
            <a:ext cx="1828800" cy="1243417"/>
          </a:xfrm>
          <a:prstGeom prst="rect">
            <a:avLst/>
          </a:prstGeom>
          <a:noFill/>
        </p:spPr>
        <p:txBody>
          <a:bodyPr wrap="square" lIns="0" tIns="73152" rIns="0" bIns="0">
            <a:spAutoFit/>
          </a:bodyPr>
          <a:lstStyle/>
          <a:p>
            <a:pPr marL="0" marR="0" lvl="0" indent="0" algn="l" defTabSz="514350" rtl="0" eaLnBrk="1" fontAlgn="auto" latinLnBrk="0" hangingPunct="1">
              <a:lnSpc>
                <a:spcPct val="100000"/>
              </a:lnSpc>
              <a:spcBef>
                <a:spcPts val="0"/>
              </a:spcBef>
              <a:spcAft>
                <a:spcPts val="1000"/>
              </a:spcAft>
              <a:buClrTx/>
              <a:buSzTx/>
              <a:buFontTx/>
              <a:buNone/>
              <a:tabLst/>
              <a:defRPr/>
            </a:pPr>
            <a:r>
              <a:rPr kumimoji="0" lang="en-US" sz="1400" b="1" i="0" u="none" strike="noStrike" kern="1200" cap="none" spc="0" normalizeH="0" baseline="0" noProof="0">
                <a:ln w="3175">
                  <a:noFill/>
                </a:ln>
                <a:gradFill>
                  <a:gsLst>
                    <a:gs pos="0">
                      <a:srgbClr val="1264B1"/>
                    </a:gs>
                    <a:gs pos="100000">
                      <a:srgbClr val="944DCF"/>
                    </a:gs>
                  </a:gsLst>
                  <a:lin ang="0" scaled="1"/>
                </a:gradFill>
                <a:effectLst/>
                <a:uLnTx/>
                <a:uFillTx/>
                <a:latin typeface="Segoe UI"/>
                <a:ea typeface="+mn-ea"/>
                <a:cs typeface="Segoe UI" pitchFamily="34" charset="0"/>
              </a:rPr>
              <a:t>Capture a customer contact or a lead</a:t>
            </a:r>
          </a:p>
          <a:p>
            <a:pPr marL="0" marR="0" lvl="0" indent="0" algn="l" defTabSz="514350" rtl="0" eaLnBrk="1" fontAlgn="auto" latinLnBrk="0" hangingPunct="1">
              <a:lnSpc>
                <a:spcPct val="100000"/>
              </a:lnSpc>
              <a:spcBef>
                <a:spcPts val="0"/>
              </a:spcBef>
              <a:spcAft>
                <a:spcPts val="1000"/>
              </a:spcAft>
              <a:buClrTx/>
              <a:buSzTx/>
              <a:buFontTx/>
              <a:buNone/>
              <a:tabLst/>
              <a:defRPr/>
            </a:pPr>
            <a:r>
              <a:rPr kumimoji="0" lang="en-US" sz="1000" b="0" i="0" u="none" strike="noStrike" kern="1200" cap="none" spc="0" normalizeH="0" baseline="0" noProof="0">
                <a:ln>
                  <a:noFill/>
                </a:ln>
                <a:solidFill>
                  <a:prstClr val="black"/>
                </a:solidFill>
                <a:effectLst/>
                <a:uLnTx/>
                <a:uFillTx/>
                <a:latin typeface="Segoe UI"/>
                <a:ea typeface="+mn-ea"/>
                <a:cs typeface="+mn-cs"/>
              </a:rPr>
              <a:t>Create new contacts or leads directly from your Outlook inbox so that you can keep track of your stakeholders.</a:t>
            </a:r>
          </a:p>
        </p:txBody>
      </p:sp>
      <p:sp>
        <p:nvSpPr>
          <p:cNvPr id="31" name="TextBox 30">
            <a:extLst>
              <a:ext uri="{FF2B5EF4-FFF2-40B4-BE49-F238E27FC236}">
                <a16:creationId xmlns:a16="http://schemas.microsoft.com/office/drawing/2014/main" id="{674A5106-20B7-245E-215A-14004170B502}"/>
              </a:ext>
            </a:extLst>
          </p:cNvPr>
          <p:cNvSpPr txBox="1"/>
          <p:nvPr/>
        </p:nvSpPr>
        <p:spPr>
          <a:xfrm>
            <a:off x="10948140" y="1506368"/>
            <a:ext cx="586770" cy="584775"/>
          </a:xfrm>
          <a:prstGeom prst="rect">
            <a:avLst/>
          </a:prstGeom>
          <a:noFill/>
        </p:spPr>
        <p:txBody>
          <a:bodyPr wrap="square" rtlCol="0">
            <a:spAutoFit/>
          </a:bodyPr>
          <a:lstStyle/>
          <a:p>
            <a:pPr marL="0" marR="0" lvl="0" indent="0" algn="r" defTabSz="51435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a:ln>
                  <a:noFill/>
                </a:ln>
                <a:solidFill>
                  <a:prstClr val="white">
                    <a:lumMod val="75000"/>
                  </a:prstClr>
                </a:solidFill>
                <a:effectLst/>
                <a:uLnTx/>
                <a:uFillTx/>
                <a:latin typeface="Segoe Pro Semibold" panose="020B0702040504020203" pitchFamily="34" charset="0"/>
                <a:ea typeface="+mn-ea"/>
                <a:cs typeface="Segoe UI" panose="020B0502040204020203" pitchFamily="34" charset="0"/>
              </a:rPr>
              <a:t>5</a:t>
            </a:r>
          </a:p>
        </p:txBody>
      </p:sp>
      <p:sp>
        <p:nvSpPr>
          <p:cNvPr id="21" name="TextBox 20">
            <a:extLst>
              <a:ext uri="{FF2B5EF4-FFF2-40B4-BE49-F238E27FC236}">
                <a16:creationId xmlns:a16="http://schemas.microsoft.com/office/drawing/2014/main" id="{67652AEE-20D7-8B6B-969F-CFE69263215F}"/>
              </a:ext>
            </a:extLst>
          </p:cNvPr>
          <p:cNvSpPr txBox="1"/>
          <p:nvPr/>
        </p:nvSpPr>
        <p:spPr>
          <a:xfrm>
            <a:off x="9740352" y="2015278"/>
            <a:ext cx="1828800" cy="1612749"/>
          </a:xfrm>
          <a:prstGeom prst="rect">
            <a:avLst/>
          </a:prstGeom>
          <a:noFill/>
        </p:spPr>
        <p:txBody>
          <a:bodyPr wrap="square" lIns="0" tIns="73152" rIns="0" bIns="0">
            <a:spAutoFit/>
          </a:bodyPr>
          <a:lstStyle/>
          <a:p>
            <a:pPr marL="0" marR="0" lvl="0" indent="0" algn="l" defTabSz="514350" rtl="0" eaLnBrk="1" fontAlgn="auto" latinLnBrk="0" hangingPunct="1">
              <a:lnSpc>
                <a:spcPct val="100000"/>
              </a:lnSpc>
              <a:spcBef>
                <a:spcPts val="0"/>
              </a:spcBef>
              <a:spcAft>
                <a:spcPts val="1000"/>
              </a:spcAft>
              <a:buClrTx/>
              <a:buSzTx/>
              <a:buFontTx/>
              <a:buNone/>
              <a:tabLst/>
              <a:defRPr/>
            </a:pPr>
            <a:r>
              <a:rPr kumimoji="0" lang="en-US" sz="1400" b="1" i="0" u="none" strike="noStrike" kern="1200" cap="none" spc="0" normalizeH="0" baseline="0" noProof="0">
                <a:ln w="3175">
                  <a:noFill/>
                </a:ln>
                <a:gradFill>
                  <a:gsLst>
                    <a:gs pos="0">
                      <a:srgbClr val="1264B1"/>
                    </a:gs>
                    <a:gs pos="100000">
                      <a:srgbClr val="944DCF"/>
                    </a:gs>
                  </a:gsLst>
                  <a:lin ang="0" scaled="1"/>
                </a:gradFill>
                <a:effectLst/>
                <a:uLnTx/>
                <a:uFillTx/>
                <a:latin typeface="Segoe UI"/>
                <a:ea typeface="+mn-ea"/>
                <a:cs typeface="Segoe UI" pitchFamily="34" charset="0"/>
              </a:rPr>
              <a:t>View and update CRM data in the flow of work</a:t>
            </a:r>
          </a:p>
          <a:p>
            <a:pPr marL="0" marR="0" lvl="0" indent="0" algn="l" defTabSz="514350" rtl="0" eaLnBrk="1" fontAlgn="auto" latinLnBrk="0" hangingPunct="1">
              <a:lnSpc>
                <a:spcPct val="100000"/>
              </a:lnSpc>
              <a:spcBef>
                <a:spcPts val="0"/>
              </a:spcBef>
              <a:spcAft>
                <a:spcPts val="1000"/>
              </a:spcAft>
              <a:buClrTx/>
              <a:buSzTx/>
              <a:buFontTx/>
              <a:buNone/>
              <a:tabLst/>
              <a:defRPr/>
            </a:pPr>
            <a:r>
              <a:rPr kumimoji="0" lang="en-US" sz="1000" b="0" i="0" u="none" strike="noStrike" kern="1200" cap="none" spc="0" normalizeH="0" baseline="0" noProof="0">
                <a:ln>
                  <a:noFill/>
                </a:ln>
                <a:solidFill>
                  <a:prstClr val="black"/>
                </a:solidFill>
                <a:effectLst/>
                <a:uLnTx/>
                <a:uFillTx/>
                <a:latin typeface="Segoe UI"/>
                <a:ea typeface="+mn-ea"/>
                <a:cs typeface="+mn-cs"/>
              </a:rPr>
              <a:t>View sales data such as contacts, accounts, opportunities and related insights. Leverage AI prompts to update. </a:t>
            </a:r>
          </a:p>
        </p:txBody>
      </p:sp>
      <p:sp>
        <p:nvSpPr>
          <p:cNvPr id="32" name="TextBox 31">
            <a:extLst>
              <a:ext uri="{FF2B5EF4-FFF2-40B4-BE49-F238E27FC236}">
                <a16:creationId xmlns:a16="http://schemas.microsoft.com/office/drawing/2014/main" id="{05239811-6B42-E795-D10B-A55D254AB201}"/>
              </a:ext>
            </a:extLst>
          </p:cNvPr>
          <p:cNvSpPr txBox="1"/>
          <p:nvPr/>
        </p:nvSpPr>
        <p:spPr>
          <a:xfrm>
            <a:off x="1865637" y="4027847"/>
            <a:ext cx="586770" cy="584775"/>
          </a:xfrm>
          <a:prstGeom prst="rect">
            <a:avLst/>
          </a:prstGeom>
          <a:noFill/>
        </p:spPr>
        <p:txBody>
          <a:bodyPr wrap="square" rtlCol="0">
            <a:spAutoFit/>
          </a:bodyPr>
          <a:lstStyle/>
          <a:p>
            <a:pPr marL="0" marR="0" lvl="0" indent="0" algn="r" defTabSz="51435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a:ln>
                  <a:noFill/>
                </a:ln>
                <a:solidFill>
                  <a:prstClr val="white">
                    <a:lumMod val="75000"/>
                  </a:prstClr>
                </a:solidFill>
                <a:effectLst/>
                <a:uLnTx/>
                <a:uFillTx/>
                <a:latin typeface="Segoe Pro Semibold" panose="020B0702040504020203" pitchFamily="34" charset="0"/>
                <a:ea typeface="+mn-ea"/>
                <a:cs typeface="Segoe UI" panose="020B0502040204020203" pitchFamily="34" charset="0"/>
              </a:rPr>
              <a:t>6</a:t>
            </a:r>
          </a:p>
        </p:txBody>
      </p:sp>
      <p:sp>
        <p:nvSpPr>
          <p:cNvPr id="22" name="TextBox 21">
            <a:extLst>
              <a:ext uri="{FF2B5EF4-FFF2-40B4-BE49-F238E27FC236}">
                <a16:creationId xmlns:a16="http://schemas.microsoft.com/office/drawing/2014/main" id="{2AB714CA-5733-5899-9C53-B16ECE99414A}"/>
              </a:ext>
            </a:extLst>
          </p:cNvPr>
          <p:cNvSpPr txBox="1"/>
          <p:nvPr/>
        </p:nvSpPr>
        <p:spPr>
          <a:xfrm>
            <a:off x="657849" y="4536757"/>
            <a:ext cx="1828800" cy="1397306"/>
          </a:xfrm>
          <a:prstGeom prst="rect">
            <a:avLst/>
          </a:prstGeom>
          <a:noFill/>
        </p:spPr>
        <p:txBody>
          <a:bodyPr wrap="square" lIns="0" tIns="73152" rIns="0" bIns="0">
            <a:spAutoFit/>
          </a:bodyPr>
          <a:lstStyle/>
          <a:p>
            <a:pPr marL="0" marR="0" lvl="0" indent="0" algn="l" defTabSz="514350" rtl="0" eaLnBrk="1" fontAlgn="auto" latinLnBrk="0" hangingPunct="1">
              <a:lnSpc>
                <a:spcPct val="100000"/>
              </a:lnSpc>
              <a:spcBef>
                <a:spcPts val="0"/>
              </a:spcBef>
              <a:spcAft>
                <a:spcPts val="1000"/>
              </a:spcAft>
              <a:buClrTx/>
              <a:buSzTx/>
              <a:buFontTx/>
              <a:buNone/>
              <a:tabLst/>
              <a:defRPr/>
            </a:pPr>
            <a:r>
              <a:rPr kumimoji="0" lang="en-US" sz="1400" b="1" i="0" u="none" strike="noStrike" kern="1200" cap="none" spc="0" normalizeH="0" baseline="0" noProof="0">
                <a:ln w="3175">
                  <a:noFill/>
                </a:ln>
                <a:gradFill>
                  <a:gsLst>
                    <a:gs pos="0">
                      <a:srgbClr val="1264B1"/>
                    </a:gs>
                    <a:gs pos="100000">
                      <a:srgbClr val="944DCF"/>
                    </a:gs>
                  </a:gsLst>
                  <a:lin ang="0" scaled="1"/>
                </a:gradFill>
                <a:effectLst/>
                <a:uLnTx/>
                <a:uFillTx/>
                <a:latin typeface="Segoe UI"/>
                <a:ea typeface="+mn-ea"/>
                <a:cs typeface="Segoe UI" pitchFamily="34" charset="0"/>
              </a:rPr>
              <a:t>Capture customer engagement data</a:t>
            </a:r>
          </a:p>
          <a:p>
            <a:pPr marL="0" marR="0" lvl="0" indent="0" algn="l" defTabSz="514350" rtl="0" eaLnBrk="1" fontAlgn="auto" latinLnBrk="0" hangingPunct="1">
              <a:lnSpc>
                <a:spcPct val="100000"/>
              </a:lnSpc>
              <a:spcBef>
                <a:spcPts val="0"/>
              </a:spcBef>
              <a:spcAft>
                <a:spcPts val="1000"/>
              </a:spcAft>
              <a:buClrTx/>
              <a:buSzTx/>
              <a:buFontTx/>
              <a:buNone/>
              <a:tabLst/>
              <a:defRPr/>
            </a:pPr>
            <a:r>
              <a:rPr kumimoji="0" lang="en-US" sz="1000" b="0" i="0" u="none" strike="noStrike" kern="1200" cap="none" spc="0" normalizeH="0" baseline="0" noProof="0">
                <a:ln>
                  <a:noFill/>
                </a:ln>
                <a:solidFill>
                  <a:prstClr val="black"/>
                </a:solidFill>
                <a:effectLst/>
                <a:uLnTx/>
                <a:uFillTx/>
                <a:latin typeface="Segoe UI"/>
                <a:ea typeface="+mn-ea"/>
                <a:cs typeface="+mn-cs"/>
              </a:rPr>
              <a:t>Show consistent customer engagement and get customer context when and where you need it by capturing emails and meetings in CRM.</a:t>
            </a:r>
          </a:p>
        </p:txBody>
      </p:sp>
      <p:sp>
        <p:nvSpPr>
          <p:cNvPr id="33" name="TextBox 32">
            <a:extLst>
              <a:ext uri="{FF2B5EF4-FFF2-40B4-BE49-F238E27FC236}">
                <a16:creationId xmlns:a16="http://schemas.microsoft.com/office/drawing/2014/main" id="{79DAE19D-6A94-CBA7-EC0A-635ED6899832}"/>
              </a:ext>
            </a:extLst>
          </p:cNvPr>
          <p:cNvSpPr txBox="1"/>
          <p:nvPr/>
        </p:nvSpPr>
        <p:spPr>
          <a:xfrm>
            <a:off x="4136263" y="4027847"/>
            <a:ext cx="586770" cy="584775"/>
          </a:xfrm>
          <a:prstGeom prst="rect">
            <a:avLst/>
          </a:prstGeom>
          <a:noFill/>
        </p:spPr>
        <p:txBody>
          <a:bodyPr wrap="square" rtlCol="0">
            <a:spAutoFit/>
          </a:bodyPr>
          <a:lstStyle/>
          <a:p>
            <a:pPr marL="0" marR="0" lvl="0" indent="0" algn="r" defTabSz="51435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a:ln>
                  <a:noFill/>
                </a:ln>
                <a:solidFill>
                  <a:prstClr val="white">
                    <a:lumMod val="75000"/>
                  </a:prstClr>
                </a:solidFill>
                <a:effectLst/>
                <a:uLnTx/>
                <a:uFillTx/>
                <a:latin typeface="Segoe Pro Semibold" panose="020B0702040504020203" pitchFamily="34" charset="0"/>
                <a:ea typeface="+mn-ea"/>
                <a:cs typeface="Segoe UI" panose="020B0502040204020203" pitchFamily="34" charset="0"/>
              </a:rPr>
              <a:t>7</a:t>
            </a:r>
          </a:p>
        </p:txBody>
      </p:sp>
      <p:sp>
        <p:nvSpPr>
          <p:cNvPr id="23" name="TextBox 22">
            <a:extLst>
              <a:ext uri="{FF2B5EF4-FFF2-40B4-BE49-F238E27FC236}">
                <a16:creationId xmlns:a16="http://schemas.microsoft.com/office/drawing/2014/main" id="{5A0BCF09-2F5C-20BF-2B63-4C14D8ECCAE2}"/>
              </a:ext>
            </a:extLst>
          </p:cNvPr>
          <p:cNvSpPr txBox="1"/>
          <p:nvPr/>
        </p:nvSpPr>
        <p:spPr>
          <a:xfrm>
            <a:off x="2928475" y="4536757"/>
            <a:ext cx="1828800" cy="1458861"/>
          </a:xfrm>
          <a:prstGeom prst="rect">
            <a:avLst/>
          </a:prstGeom>
          <a:noFill/>
        </p:spPr>
        <p:txBody>
          <a:bodyPr wrap="square" lIns="0" tIns="73152" rIns="0" bIns="0">
            <a:spAutoFit/>
          </a:bodyPr>
          <a:lstStyle/>
          <a:p>
            <a:pPr marL="0" marR="0" lvl="0" indent="0" algn="l" defTabSz="514350" rtl="0" eaLnBrk="1" fontAlgn="auto" latinLnBrk="0" hangingPunct="1">
              <a:lnSpc>
                <a:spcPct val="100000"/>
              </a:lnSpc>
              <a:spcBef>
                <a:spcPts val="0"/>
              </a:spcBef>
              <a:spcAft>
                <a:spcPts val="1000"/>
              </a:spcAft>
              <a:buClrTx/>
              <a:buSzTx/>
              <a:buFontTx/>
              <a:buNone/>
              <a:tabLst/>
              <a:defRPr/>
            </a:pPr>
            <a:r>
              <a:rPr kumimoji="0" lang="en-US" sz="1400" b="1" i="0" u="none" strike="noStrike" kern="1200" cap="none" spc="0" normalizeH="0" baseline="0" noProof="0">
                <a:ln w="3175">
                  <a:noFill/>
                </a:ln>
                <a:gradFill>
                  <a:gsLst>
                    <a:gs pos="0">
                      <a:srgbClr val="1264B1"/>
                    </a:gs>
                    <a:gs pos="100000">
                      <a:srgbClr val="944DCF"/>
                    </a:gs>
                  </a:gsLst>
                  <a:lin ang="0" scaled="1"/>
                </a:gradFill>
                <a:effectLst/>
                <a:uLnTx/>
                <a:uFillTx/>
                <a:latin typeface="Segoe UI"/>
                <a:ea typeface="+mn-ea"/>
                <a:cs typeface="Segoe UI" pitchFamily="34" charset="0"/>
              </a:rPr>
              <a:t>View sales information during a Teams meeting</a:t>
            </a:r>
          </a:p>
          <a:p>
            <a:pPr marL="0" marR="0" lvl="0" indent="0" algn="l" defTabSz="514350" rtl="0" eaLnBrk="1" fontAlgn="auto" latinLnBrk="0" hangingPunct="1">
              <a:lnSpc>
                <a:spcPct val="100000"/>
              </a:lnSpc>
              <a:spcBef>
                <a:spcPts val="0"/>
              </a:spcBef>
              <a:spcAft>
                <a:spcPts val="1000"/>
              </a:spcAft>
              <a:buClrTx/>
              <a:buSzTx/>
              <a:buFontTx/>
              <a:buNone/>
              <a:tabLst/>
              <a:defRPr/>
            </a:pPr>
            <a:r>
              <a:rPr kumimoji="0" lang="en-US" sz="1000" b="0" i="0" u="none" strike="noStrike" kern="1200" cap="none" spc="0" normalizeH="0" baseline="0" noProof="0">
                <a:ln>
                  <a:noFill/>
                </a:ln>
                <a:solidFill>
                  <a:prstClr val="black"/>
                </a:solidFill>
                <a:effectLst/>
                <a:uLnTx/>
                <a:uFillTx/>
                <a:latin typeface="Segoe UI"/>
                <a:ea typeface="+mn-ea"/>
                <a:cs typeface="+mn-cs"/>
              </a:rPr>
              <a:t>View opportunity summary, sales tips and related information about competitors mentioned during call.</a:t>
            </a:r>
          </a:p>
        </p:txBody>
      </p:sp>
      <p:sp>
        <p:nvSpPr>
          <p:cNvPr id="34" name="TextBox 33">
            <a:extLst>
              <a:ext uri="{FF2B5EF4-FFF2-40B4-BE49-F238E27FC236}">
                <a16:creationId xmlns:a16="http://schemas.microsoft.com/office/drawing/2014/main" id="{4909D6A9-40DD-DF9B-26AD-14C213D8E9F0}"/>
              </a:ext>
            </a:extLst>
          </p:cNvPr>
          <p:cNvSpPr txBox="1"/>
          <p:nvPr/>
        </p:nvSpPr>
        <p:spPr>
          <a:xfrm>
            <a:off x="6406889" y="4027847"/>
            <a:ext cx="586770" cy="584775"/>
          </a:xfrm>
          <a:prstGeom prst="rect">
            <a:avLst/>
          </a:prstGeom>
          <a:noFill/>
        </p:spPr>
        <p:txBody>
          <a:bodyPr wrap="square" rtlCol="0">
            <a:spAutoFit/>
          </a:bodyPr>
          <a:lstStyle/>
          <a:p>
            <a:pPr marL="0" marR="0" lvl="0" indent="0" algn="r" defTabSz="51435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a:ln>
                  <a:noFill/>
                </a:ln>
                <a:solidFill>
                  <a:prstClr val="white">
                    <a:lumMod val="75000"/>
                  </a:prstClr>
                </a:solidFill>
                <a:effectLst/>
                <a:uLnTx/>
                <a:uFillTx/>
                <a:latin typeface="Segoe Pro Semibold" panose="020B0702040504020203" pitchFamily="34" charset="0"/>
                <a:ea typeface="+mn-ea"/>
                <a:cs typeface="Segoe UI" panose="020B0502040204020203" pitchFamily="34" charset="0"/>
              </a:rPr>
              <a:t>8</a:t>
            </a:r>
          </a:p>
        </p:txBody>
      </p:sp>
      <p:sp>
        <p:nvSpPr>
          <p:cNvPr id="24" name="TextBox 23">
            <a:extLst>
              <a:ext uri="{FF2B5EF4-FFF2-40B4-BE49-F238E27FC236}">
                <a16:creationId xmlns:a16="http://schemas.microsoft.com/office/drawing/2014/main" id="{744A9E29-17B1-A5A0-430F-45C635B910CA}"/>
              </a:ext>
            </a:extLst>
          </p:cNvPr>
          <p:cNvSpPr txBox="1"/>
          <p:nvPr/>
        </p:nvSpPr>
        <p:spPr>
          <a:xfrm>
            <a:off x="5199101" y="4536757"/>
            <a:ext cx="1828800" cy="1520416"/>
          </a:xfrm>
          <a:prstGeom prst="rect">
            <a:avLst/>
          </a:prstGeom>
          <a:noFill/>
        </p:spPr>
        <p:txBody>
          <a:bodyPr wrap="square" lIns="0" tIns="73152" rIns="0" bIns="0">
            <a:spAutoFit/>
          </a:bodyPr>
          <a:lstStyle/>
          <a:p>
            <a:pPr marL="0" marR="0" lvl="0" indent="0" algn="l" defTabSz="514350" rtl="0" eaLnBrk="1" fontAlgn="auto" latinLnBrk="0" hangingPunct="1">
              <a:lnSpc>
                <a:spcPct val="100000"/>
              </a:lnSpc>
              <a:spcBef>
                <a:spcPts val="0"/>
              </a:spcBef>
              <a:spcAft>
                <a:spcPts val="1000"/>
              </a:spcAft>
              <a:buClrTx/>
              <a:buSzTx/>
              <a:buFontTx/>
              <a:buNone/>
              <a:tabLst/>
              <a:defRPr/>
            </a:pPr>
            <a:r>
              <a:rPr kumimoji="0" lang="en-US" sz="1400" b="1" i="0" u="none" strike="noStrike" kern="1200" cap="none" spc="0" normalizeH="0" baseline="0" noProof="0">
                <a:ln w="3175">
                  <a:noFill/>
                </a:ln>
                <a:gradFill>
                  <a:gsLst>
                    <a:gs pos="0">
                      <a:srgbClr val="1264B1"/>
                    </a:gs>
                    <a:gs pos="100000">
                      <a:srgbClr val="944DCF"/>
                    </a:gs>
                  </a:gsLst>
                  <a:lin ang="0" scaled="1"/>
                </a:gradFill>
                <a:effectLst/>
                <a:uLnTx/>
                <a:uFillTx/>
                <a:latin typeface="Segoe UI"/>
                <a:ea typeface="+mn-ea"/>
                <a:cs typeface="Segoe UI" pitchFamily="34" charset="0"/>
              </a:rPr>
              <a:t>Create a deal room to collaborate seamlessly on an opportunity</a:t>
            </a:r>
          </a:p>
          <a:p>
            <a:pPr marL="0" marR="0" lvl="0" indent="0" algn="l" defTabSz="514350" rtl="0" eaLnBrk="1" fontAlgn="auto" latinLnBrk="0" hangingPunct="1">
              <a:lnSpc>
                <a:spcPct val="100000"/>
              </a:lnSpc>
              <a:spcBef>
                <a:spcPts val="0"/>
              </a:spcBef>
              <a:spcAft>
                <a:spcPts val="1000"/>
              </a:spcAft>
              <a:buClrTx/>
              <a:buSzTx/>
              <a:buFontTx/>
              <a:buNone/>
              <a:tabLst/>
              <a:defRPr/>
            </a:pPr>
            <a:r>
              <a:rPr kumimoji="0" lang="en-US" sz="1000" b="0" i="0" u="none" strike="noStrike" kern="1200" cap="none" spc="0" normalizeH="0" baseline="0" noProof="0">
                <a:ln>
                  <a:noFill/>
                </a:ln>
                <a:solidFill>
                  <a:prstClr val="black"/>
                </a:solidFill>
                <a:effectLst/>
                <a:uLnTx/>
                <a:uFillTx/>
                <a:latin typeface="Segoe UI"/>
                <a:ea typeface="+mn-ea"/>
                <a:cs typeface="+mn-cs"/>
              </a:rPr>
              <a:t>Bring together cross-functional teams, documents, customers and partners in a Teams space.</a:t>
            </a:r>
          </a:p>
        </p:txBody>
      </p:sp>
      <p:sp>
        <p:nvSpPr>
          <p:cNvPr id="35" name="TextBox 34">
            <a:extLst>
              <a:ext uri="{FF2B5EF4-FFF2-40B4-BE49-F238E27FC236}">
                <a16:creationId xmlns:a16="http://schemas.microsoft.com/office/drawing/2014/main" id="{D8CE1C55-B61A-AE91-57E2-38EF407CD544}"/>
              </a:ext>
            </a:extLst>
          </p:cNvPr>
          <p:cNvSpPr txBox="1"/>
          <p:nvPr/>
        </p:nvSpPr>
        <p:spPr>
          <a:xfrm>
            <a:off x="8677515" y="4027847"/>
            <a:ext cx="586770" cy="584775"/>
          </a:xfrm>
          <a:prstGeom prst="rect">
            <a:avLst/>
          </a:prstGeom>
          <a:noFill/>
        </p:spPr>
        <p:txBody>
          <a:bodyPr wrap="square" rtlCol="0">
            <a:spAutoFit/>
          </a:bodyPr>
          <a:lstStyle/>
          <a:p>
            <a:pPr marL="0" marR="0" lvl="0" indent="0" algn="r" defTabSz="51435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a:ln>
                  <a:noFill/>
                </a:ln>
                <a:solidFill>
                  <a:prstClr val="white">
                    <a:lumMod val="75000"/>
                  </a:prstClr>
                </a:solidFill>
                <a:effectLst/>
                <a:uLnTx/>
                <a:uFillTx/>
                <a:latin typeface="Segoe Pro Semibold" panose="020B0702040504020203" pitchFamily="34" charset="0"/>
                <a:ea typeface="+mn-ea"/>
                <a:cs typeface="Segoe UI" panose="020B0502040204020203" pitchFamily="34" charset="0"/>
              </a:rPr>
              <a:t>9</a:t>
            </a:r>
          </a:p>
        </p:txBody>
      </p:sp>
      <p:sp>
        <p:nvSpPr>
          <p:cNvPr id="25" name="TextBox 24">
            <a:extLst>
              <a:ext uri="{FF2B5EF4-FFF2-40B4-BE49-F238E27FC236}">
                <a16:creationId xmlns:a16="http://schemas.microsoft.com/office/drawing/2014/main" id="{3D249C84-B30E-D6B5-15EC-30360F268007}"/>
              </a:ext>
            </a:extLst>
          </p:cNvPr>
          <p:cNvSpPr txBox="1"/>
          <p:nvPr/>
        </p:nvSpPr>
        <p:spPr>
          <a:xfrm>
            <a:off x="7469727" y="4536757"/>
            <a:ext cx="1828800" cy="1304973"/>
          </a:xfrm>
          <a:prstGeom prst="rect">
            <a:avLst/>
          </a:prstGeom>
          <a:noFill/>
        </p:spPr>
        <p:txBody>
          <a:bodyPr wrap="square" lIns="0" tIns="73152" rIns="0" bIns="0">
            <a:spAutoFit/>
          </a:bodyPr>
          <a:lstStyle/>
          <a:p>
            <a:pPr marL="0" marR="0" lvl="0" indent="0" algn="l" defTabSz="514350" rtl="0" eaLnBrk="1" fontAlgn="auto" latinLnBrk="0" hangingPunct="1">
              <a:lnSpc>
                <a:spcPct val="100000"/>
              </a:lnSpc>
              <a:spcBef>
                <a:spcPts val="0"/>
              </a:spcBef>
              <a:spcAft>
                <a:spcPts val="1000"/>
              </a:spcAft>
              <a:buClrTx/>
              <a:buSzTx/>
              <a:buFontTx/>
              <a:buNone/>
              <a:tabLst/>
              <a:defRPr/>
            </a:pPr>
            <a:r>
              <a:rPr kumimoji="0" lang="en-US" sz="1400" b="1" i="0" u="none" strike="noStrike" kern="1200" cap="none" spc="0" normalizeH="0" baseline="0" noProof="0">
                <a:ln w="3175">
                  <a:noFill/>
                </a:ln>
                <a:gradFill>
                  <a:gsLst>
                    <a:gs pos="0">
                      <a:srgbClr val="1264B1"/>
                    </a:gs>
                    <a:gs pos="100000">
                      <a:srgbClr val="944DCF"/>
                    </a:gs>
                  </a:gsLst>
                  <a:lin ang="0" scaled="1"/>
                </a:gradFill>
                <a:effectLst/>
                <a:uLnTx/>
                <a:uFillTx/>
                <a:latin typeface="Segoe UI"/>
                <a:ea typeface="+mn-ea"/>
                <a:cs typeface="Segoe UI" pitchFamily="34" charset="0"/>
              </a:rPr>
              <a:t>Create a CRM opportunity from Outlook</a:t>
            </a:r>
          </a:p>
          <a:p>
            <a:pPr marL="0" marR="0" lvl="0" indent="0" algn="l" defTabSz="514350" rtl="0" eaLnBrk="1" fontAlgn="auto" latinLnBrk="0" hangingPunct="1">
              <a:lnSpc>
                <a:spcPct val="100000"/>
              </a:lnSpc>
              <a:spcBef>
                <a:spcPts val="0"/>
              </a:spcBef>
              <a:spcAft>
                <a:spcPts val="1000"/>
              </a:spcAft>
              <a:buClrTx/>
              <a:buSzTx/>
              <a:buFontTx/>
              <a:buNone/>
              <a:tabLst/>
              <a:defRPr/>
            </a:pPr>
            <a:r>
              <a:rPr kumimoji="0" lang="en-US" sz="1000" b="0" i="0" u="none" strike="noStrike" kern="1200" cap="none" spc="0" normalizeH="0" baseline="0" noProof="0">
                <a:ln>
                  <a:noFill/>
                </a:ln>
                <a:solidFill>
                  <a:prstClr val="black"/>
                </a:solidFill>
                <a:effectLst/>
                <a:uLnTx/>
                <a:uFillTx/>
                <a:latin typeface="Segoe UI"/>
                <a:ea typeface="+mn-ea"/>
                <a:cs typeface="+mn-cs"/>
              </a:rPr>
              <a:t>Create new accounts and opportunities without switching to your CRM.</a:t>
            </a:r>
          </a:p>
        </p:txBody>
      </p:sp>
      <p:sp>
        <p:nvSpPr>
          <p:cNvPr id="36" name="TextBox 35">
            <a:extLst>
              <a:ext uri="{FF2B5EF4-FFF2-40B4-BE49-F238E27FC236}">
                <a16:creationId xmlns:a16="http://schemas.microsoft.com/office/drawing/2014/main" id="{A5E0491D-55A3-2085-6E19-4A6AEFA91E18}"/>
              </a:ext>
            </a:extLst>
          </p:cNvPr>
          <p:cNvSpPr txBox="1"/>
          <p:nvPr/>
        </p:nvSpPr>
        <p:spPr>
          <a:xfrm>
            <a:off x="10948140" y="4027847"/>
            <a:ext cx="586770" cy="584775"/>
          </a:xfrm>
          <a:prstGeom prst="rect">
            <a:avLst/>
          </a:prstGeom>
          <a:noFill/>
        </p:spPr>
        <p:txBody>
          <a:bodyPr wrap="square" rtlCol="0">
            <a:spAutoFit/>
          </a:bodyPr>
          <a:lstStyle/>
          <a:p>
            <a:pPr marL="0" marR="0" lvl="0" indent="0" algn="r" defTabSz="51435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a:ln>
                  <a:noFill/>
                </a:ln>
                <a:solidFill>
                  <a:prstClr val="white">
                    <a:lumMod val="75000"/>
                  </a:prstClr>
                </a:solidFill>
                <a:effectLst/>
                <a:uLnTx/>
                <a:uFillTx/>
                <a:latin typeface="Segoe Pro Semibold" panose="020B0702040504020203" pitchFamily="34" charset="0"/>
                <a:ea typeface="+mn-ea"/>
                <a:cs typeface="Segoe UI" panose="020B0502040204020203" pitchFamily="34" charset="0"/>
              </a:rPr>
              <a:t>10</a:t>
            </a:r>
          </a:p>
        </p:txBody>
      </p:sp>
      <p:sp>
        <p:nvSpPr>
          <p:cNvPr id="26" name="TextBox 25">
            <a:extLst>
              <a:ext uri="{FF2B5EF4-FFF2-40B4-BE49-F238E27FC236}">
                <a16:creationId xmlns:a16="http://schemas.microsoft.com/office/drawing/2014/main" id="{346EC989-613D-ABE3-0386-3A662639BD32}"/>
              </a:ext>
            </a:extLst>
          </p:cNvPr>
          <p:cNvSpPr txBox="1"/>
          <p:nvPr/>
        </p:nvSpPr>
        <p:spPr>
          <a:xfrm>
            <a:off x="9740352" y="4536757"/>
            <a:ext cx="1828800" cy="1366528"/>
          </a:xfrm>
          <a:prstGeom prst="rect">
            <a:avLst/>
          </a:prstGeom>
          <a:noFill/>
        </p:spPr>
        <p:txBody>
          <a:bodyPr wrap="square" lIns="0" tIns="73152" rIns="0" bIns="0">
            <a:spAutoFit/>
          </a:bodyPr>
          <a:lstStyle/>
          <a:p>
            <a:pPr marL="0" marR="0" lvl="0" indent="0" algn="l" defTabSz="514350" rtl="0" eaLnBrk="1" fontAlgn="auto" latinLnBrk="0" hangingPunct="1">
              <a:lnSpc>
                <a:spcPct val="100000"/>
              </a:lnSpc>
              <a:spcBef>
                <a:spcPts val="0"/>
              </a:spcBef>
              <a:spcAft>
                <a:spcPts val="1000"/>
              </a:spcAft>
              <a:buClrTx/>
              <a:buSzTx/>
              <a:buFontTx/>
              <a:buNone/>
              <a:tabLst/>
              <a:defRPr/>
            </a:pPr>
            <a:r>
              <a:rPr kumimoji="0" lang="en-US" sz="1400" b="1" i="0" u="none" strike="noStrike" kern="1200" cap="none" spc="0" normalizeH="0" baseline="0" noProof="0">
                <a:ln w="3175">
                  <a:noFill/>
                </a:ln>
                <a:gradFill>
                  <a:gsLst>
                    <a:gs pos="0">
                      <a:srgbClr val="1264B1"/>
                    </a:gs>
                    <a:gs pos="100000">
                      <a:srgbClr val="944DCF"/>
                    </a:gs>
                  </a:gsLst>
                  <a:lin ang="0" scaled="1"/>
                </a:gradFill>
                <a:effectLst/>
                <a:uLnTx/>
                <a:uFillTx/>
                <a:latin typeface="Segoe UI"/>
                <a:ea typeface="+mn-ea"/>
                <a:cs typeface="Segoe UI" pitchFamily="34" charset="0"/>
              </a:rPr>
              <a:t>Generate a</a:t>
            </a:r>
            <a:br>
              <a:rPr kumimoji="0" lang="en-US" sz="1400" b="1" i="0" u="none" strike="noStrike" kern="1200" cap="none" spc="0" normalizeH="0" baseline="0" noProof="0">
                <a:ln w="3175">
                  <a:noFill/>
                </a:ln>
                <a:gradFill>
                  <a:gsLst>
                    <a:gs pos="0">
                      <a:srgbClr val="1264B1"/>
                    </a:gs>
                    <a:gs pos="100000">
                      <a:srgbClr val="944DCF"/>
                    </a:gs>
                  </a:gsLst>
                  <a:lin ang="0" scaled="1"/>
                </a:gradFill>
                <a:effectLst/>
                <a:uLnTx/>
                <a:uFillTx/>
                <a:latin typeface="Segoe UI"/>
                <a:ea typeface="+mn-ea"/>
                <a:cs typeface="Segoe UI" pitchFamily="34" charset="0"/>
              </a:rPr>
            </a:br>
            <a:r>
              <a:rPr kumimoji="0" lang="en-US" sz="1400" b="1" i="0" u="none" strike="noStrike" kern="1200" cap="none" spc="0" normalizeH="0" baseline="0" noProof="0">
                <a:ln w="3175">
                  <a:noFill/>
                </a:ln>
                <a:gradFill>
                  <a:gsLst>
                    <a:gs pos="0">
                      <a:srgbClr val="1264B1"/>
                    </a:gs>
                    <a:gs pos="100000">
                      <a:srgbClr val="944DCF"/>
                    </a:gs>
                  </a:gsLst>
                  <a:lin ang="0" scaled="1"/>
                </a:gradFill>
                <a:effectLst/>
                <a:uLnTx/>
                <a:uFillTx/>
                <a:latin typeface="Segoe UI"/>
                <a:ea typeface="+mn-ea"/>
                <a:cs typeface="Segoe UI" pitchFamily="34" charset="0"/>
              </a:rPr>
              <a:t>pre-meeting briefing in Word on web and share with your team</a:t>
            </a:r>
          </a:p>
          <a:p>
            <a:pPr marL="0" marR="0" lvl="0" indent="0" algn="l" defTabSz="514350" rtl="0" eaLnBrk="1" fontAlgn="auto" latinLnBrk="0" hangingPunct="1">
              <a:lnSpc>
                <a:spcPct val="100000"/>
              </a:lnSpc>
              <a:spcBef>
                <a:spcPts val="0"/>
              </a:spcBef>
              <a:spcAft>
                <a:spcPts val="1000"/>
              </a:spcAft>
              <a:buClrTx/>
              <a:buSzTx/>
              <a:buFontTx/>
              <a:buNone/>
              <a:tabLst/>
              <a:defRPr/>
            </a:pPr>
            <a:r>
              <a:rPr kumimoji="0" lang="en-US" sz="1000" b="0" i="0" u="none" strike="noStrike" kern="1200" cap="none" spc="0" normalizeH="0" baseline="0" noProof="0">
                <a:ln>
                  <a:noFill/>
                </a:ln>
                <a:solidFill>
                  <a:prstClr val="black"/>
                </a:solidFill>
                <a:effectLst/>
                <a:uLnTx/>
                <a:uFillTx/>
                <a:latin typeface="Segoe UI"/>
                <a:ea typeface="+mn-ea"/>
                <a:cs typeface="+mn-cs"/>
              </a:rPr>
              <a:t>Prepare for a customer meeting with an AI generated report.</a:t>
            </a:r>
          </a:p>
        </p:txBody>
      </p:sp>
      <p:sp>
        <p:nvSpPr>
          <p:cNvPr id="48" name="TextBox 47">
            <a:extLst>
              <a:ext uri="{FF2B5EF4-FFF2-40B4-BE49-F238E27FC236}">
                <a16:creationId xmlns:a16="http://schemas.microsoft.com/office/drawing/2014/main" id="{CE8E161C-25D7-CF86-CF2C-56F06C93AD7E}"/>
              </a:ext>
              <a:ext uri="{C183D7F6-B498-43B3-948B-1728B52AA6E4}">
                <adec:decorative xmlns:adec="http://schemas.microsoft.com/office/drawing/2017/decorative" val="0"/>
              </a:ext>
            </a:extLst>
          </p:cNvPr>
          <p:cNvSpPr txBox="1"/>
          <p:nvPr/>
        </p:nvSpPr>
        <p:spPr>
          <a:xfrm>
            <a:off x="4449555" y="6450390"/>
            <a:ext cx="3292889" cy="229678"/>
          </a:xfrm>
          <a:prstGeom prst="rect">
            <a:avLst/>
          </a:prstGeom>
          <a:noFill/>
        </p:spPr>
        <p:txBody>
          <a:bodyPr wrap="none" lIns="91440" tIns="45720" rIns="91440" bIns="45720" anchor="t">
            <a:spAutoFit/>
          </a:bodyPr>
          <a:lstStyle/>
          <a:p>
            <a:pPr marL="0" marR="0" lvl="0" indent="0" algn="ctr" defTabSz="914400" rtl="0" eaLnBrk="1" fontAlgn="auto" latinLnBrk="0" hangingPunct="1">
              <a:lnSpc>
                <a:spcPct val="107000"/>
              </a:lnSpc>
              <a:spcBef>
                <a:spcPts val="600"/>
              </a:spcBef>
              <a:spcAft>
                <a:spcPts val="113"/>
              </a:spcAft>
              <a:buClrTx/>
              <a:buSzTx/>
              <a:buFontTx/>
              <a:buNone/>
              <a:tabLst/>
              <a:defRPr/>
            </a:pPr>
            <a:r>
              <a:rPr kumimoji="0" lang="en-US" sz="900" b="0" i="0" u="none" strike="noStrike" kern="1200" cap="none" spc="0" normalizeH="0" baseline="0" noProof="0" dirty="0">
                <a:ln>
                  <a:noFill/>
                </a:ln>
                <a:solidFill>
                  <a:prstClr val="black"/>
                </a:solidFill>
                <a:effectLst/>
                <a:uLnTx/>
                <a:uFillTx/>
                <a:latin typeface="Segoe UI Semibold"/>
                <a:ea typeface="+mn-ea"/>
                <a:cs typeface="+mn-cs"/>
              </a:rPr>
              <a:t> For more scenarios, visit: </a:t>
            </a:r>
            <a:r>
              <a:rPr kumimoji="0" lang="en-US" sz="900" b="0" i="0" u="none" strike="noStrike" kern="1200" cap="none" spc="0" normalizeH="0" baseline="0" noProof="0" dirty="0">
                <a:ln>
                  <a:noFill/>
                </a:ln>
                <a:solidFill>
                  <a:prstClr val="black"/>
                </a:solidFill>
                <a:effectLst/>
                <a:uLnTx/>
                <a:uFillTx/>
                <a:latin typeface="Segoe UI Semibold"/>
                <a:ea typeface="+mn-ea"/>
                <a:cs typeface="+mn-cs"/>
                <a:hlinkClick r:id="rId2">
                  <a:extLst>
                    <a:ext uri="{A12FA001-AC4F-418D-AE19-62706E023703}">
                      <ahyp:hlinkClr xmlns:ahyp="http://schemas.microsoft.com/office/drawing/2018/hyperlinkcolor" val="tx"/>
                    </a:ext>
                  </a:extLst>
                </a:hlinkClick>
              </a:rPr>
              <a:t>aka.ms/</a:t>
            </a:r>
            <a:r>
              <a:rPr kumimoji="0" lang="en-US" sz="900" b="0" i="0" u="none" strike="noStrike" kern="1200" cap="none" spc="0" normalizeH="0" baseline="0" noProof="0" dirty="0" err="1">
                <a:ln>
                  <a:noFill/>
                </a:ln>
                <a:solidFill>
                  <a:prstClr val="black"/>
                </a:solidFill>
                <a:effectLst/>
                <a:uLnTx/>
                <a:uFillTx/>
                <a:latin typeface="Segoe UI Semibold"/>
                <a:ea typeface="+mn-ea"/>
                <a:cs typeface="+mn-cs"/>
                <a:hlinkClick r:id="rId2">
                  <a:extLst>
                    <a:ext uri="{A12FA001-AC4F-418D-AE19-62706E023703}">
                      <ahyp:hlinkClr xmlns:ahyp="http://schemas.microsoft.com/office/drawing/2018/hyperlinkcolor" val="tx"/>
                    </a:ext>
                  </a:extLst>
                </a:hlinkClick>
              </a:rPr>
              <a:t>CopilotForSalesAdoption</a:t>
            </a:r>
            <a:r>
              <a:rPr kumimoji="0" lang="en-US" sz="900" b="0" i="0" u="none" strike="noStrike" kern="1200" cap="none" spc="0" normalizeH="0" baseline="0" noProof="0" dirty="0">
                <a:ln>
                  <a:noFill/>
                </a:ln>
                <a:solidFill>
                  <a:prstClr val="black"/>
                </a:solidFill>
                <a:effectLst/>
                <a:uLnTx/>
                <a:uFillTx/>
                <a:latin typeface="Segoe UI Semibold"/>
                <a:ea typeface="+mn-ea"/>
                <a:cs typeface="+mn-cs"/>
              </a:rPr>
              <a:t> </a:t>
            </a:r>
          </a:p>
        </p:txBody>
      </p:sp>
      <p:pic>
        <p:nvPicPr>
          <p:cNvPr id="37" name="Picture 36">
            <a:extLst>
              <a:ext uri="{FF2B5EF4-FFF2-40B4-BE49-F238E27FC236}">
                <a16:creationId xmlns:a16="http://schemas.microsoft.com/office/drawing/2014/main" id="{7F02019E-AF97-6096-3B0E-EA1C65D80C47}"/>
              </a:ext>
              <a:ext uri="{C183D7F6-B498-43B3-948B-1728B52AA6E4}">
                <adec:decorative xmlns:adec="http://schemas.microsoft.com/office/drawing/2017/decorative" val="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7850" y="1626265"/>
            <a:ext cx="320040" cy="297667"/>
          </a:xfrm>
          <a:prstGeom prst="rect">
            <a:avLst/>
          </a:prstGeom>
        </p:spPr>
      </p:pic>
      <p:pic>
        <p:nvPicPr>
          <p:cNvPr id="38" name="Picture 37">
            <a:extLst>
              <a:ext uri="{FF2B5EF4-FFF2-40B4-BE49-F238E27FC236}">
                <a16:creationId xmlns:a16="http://schemas.microsoft.com/office/drawing/2014/main" id="{07702D64-B620-45ED-2B25-91555252C2EA}"/>
              </a:ext>
              <a:ext uri="{C183D7F6-B498-43B3-948B-1728B52AA6E4}">
                <adec:decorative xmlns:adec="http://schemas.microsoft.com/office/drawing/2017/decorative" val="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40403" y="1626265"/>
            <a:ext cx="320040" cy="297667"/>
          </a:xfrm>
          <a:prstGeom prst="rect">
            <a:avLst/>
          </a:prstGeom>
        </p:spPr>
      </p:pic>
      <p:pic>
        <p:nvPicPr>
          <p:cNvPr id="39" name="Picture 38">
            <a:extLst>
              <a:ext uri="{FF2B5EF4-FFF2-40B4-BE49-F238E27FC236}">
                <a16:creationId xmlns:a16="http://schemas.microsoft.com/office/drawing/2014/main" id="{6CA07425-D5C8-37C9-85BA-D473DF6578FD}"/>
              </a:ext>
              <a:ext uri="{C183D7F6-B498-43B3-948B-1728B52AA6E4}">
                <adec:decorative xmlns:adec="http://schemas.microsoft.com/office/drawing/2017/decorative" val="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928476" y="1626265"/>
            <a:ext cx="320040" cy="297668"/>
          </a:xfrm>
          <a:prstGeom prst="rect">
            <a:avLst/>
          </a:prstGeom>
        </p:spPr>
      </p:pic>
      <p:pic>
        <p:nvPicPr>
          <p:cNvPr id="40" name="Picture 39">
            <a:extLst>
              <a:ext uri="{FF2B5EF4-FFF2-40B4-BE49-F238E27FC236}">
                <a16:creationId xmlns:a16="http://schemas.microsoft.com/office/drawing/2014/main" id="{C2997992-9B18-2D3E-D6D7-271919F2CD25}"/>
              </a:ext>
              <a:ext uri="{C183D7F6-B498-43B3-948B-1728B52AA6E4}">
                <adec:decorative xmlns:adec="http://schemas.microsoft.com/office/drawing/2017/decorative" val="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199102" y="1626265"/>
            <a:ext cx="320040" cy="297668"/>
          </a:xfrm>
          <a:prstGeom prst="rect">
            <a:avLst/>
          </a:prstGeom>
        </p:spPr>
      </p:pic>
      <p:pic>
        <p:nvPicPr>
          <p:cNvPr id="41" name="Picture 40">
            <a:extLst>
              <a:ext uri="{FF2B5EF4-FFF2-40B4-BE49-F238E27FC236}">
                <a16:creationId xmlns:a16="http://schemas.microsoft.com/office/drawing/2014/main" id="{EF2BF815-28E8-3C37-91A8-B9FA38340F5E}"/>
              </a:ext>
              <a:ext uri="{C183D7F6-B498-43B3-948B-1728B52AA6E4}">
                <adec:decorative xmlns:adec="http://schemas.microsoft.com/office/drawing/2017/decorative" val="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469728" y="1626265"/>
            <a:ext cx="320040" cy="297668"/>
          </a:xfrm>
          <a:prstGeom prst="rect">
            <a:avLst/>
          </a:prstGeom>
        </p:spPr>
      </p:pic>
      <p:pic>
        <p:nvPicPr>
          <p:cNvPr id="42" name="Picture 41">
            <a:extLst>
              <a:ext uri="{FF2B5EF4-FFF2-40B4-BE49-F238E27FC236}">
                <a16:creationId xmlns:a16="http://schemas.microsoft.com/office/drawing/2014/main" id="{47DA806F-E10E-82B8-A084-F2705BFD24EC}"/>
              </a:ext>
              <a:ext uri="{C183D7F6-B498-43B3-948B-1728B52AA6E4}">
                <adec:decorative xmlns:adec="http://schemas.microsoft.com/office/drawing/2017/decorative" val="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740353" y="1626265"/>
            <a:ext cx="320040" cy="297668"/>
          </a:xfrm>
          <a:prstGeom prst="rect">
            <a:avLst/>
          </a:prstGeom>
        </p:spPr>
      </p:pic>
      <p:pic>
        <p:nvPicPr>
          <p:cNvPr id="43" name="Picture 42">
            <a:extLst>
              <a:ext uri="{FF2B5EF4-FFF2-40B4-BE49-F238E27FC236}">
                <a16:creationId xmlns:a16="http://schemas.microsoft.com/office/drawing/2014/main" id="{D5B69C90-787F-45B2-21F4-B268D75BC1A7}"/>
              </a:ext>
              <a:ext uri="{C183D7F6-B498-43B3-948B-1728B52AA6E4}">
                <adec:decorative xmlns:adec="http://schemas.microsoft.com/office/drawing/2017/decorative" val="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740353" y="4147744"/>
            <a:ext cx="320040" cy="297814"/>
          </a:xfrm>
          <a:prstGeom prst="rect">
            <a:avLst/>
          </a:prstGeom>
        </p:spPr>
      </p:pic>
      <p:pic>
        <p:nvPicPr>
          <p:cNvPr id="44" name="Picture 43">
            <a:extLst>
              <a:ext uri="{FF2B5EF4-FFF2-40B4-BE49-F238E27FC236}">
                <a16:creationId xmlns:a16="http://schemas.microsoft.com/office/drawing/2014/main" id="{5503EB4C-3CBE-A8F8-6C0D-919D7B1779AA}"/>
              </a:ext>
              <a:ext uri="{C183D7F6-B498-43B3-948B-1728B52AA6E4}">
                <adec:decorative xmlns:adec="http://schemas.microsoft.com/office/drawing/2017/decorative" val="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928476" y="4147744"/>
            <a:ext cx="320040" cy="297667"/>
          </a:xfrm>
          <a:prstGeom prst="rect">
            <a:avLst/>
          </a:prstGeom>
        </p:spPr>
      </p:pic>
      <p:pic>
        <p:nvPicPr>
          <p:cNvPr id="45" name="Picture 44">
            <a:extLst>
              <a:ext uri="{FF2B5EF4-FFF2-40B4-BE49-F238E27FC236}">
                <a16:creationId xmlns:a16="http://schemas.microsoft.com/office/drawing/2014/main" id="{C2B33C6D-3311-C9A2-13F1-5BB46343C769}"/>
              </a:ext>
              <a:ext uri="{C183D7F6-B498-43B3-948B-1728B52AA6E4}">
                <adec:decorative xmlns:adec="http://schemas.microsoft.com/office/drawing/2017/decorative" val="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99102" y="4147744"/>
            <a:ext cx="320040" cy="297667"/>
          </a:xfrm>
          <a:prstGeom prst="rect">
            <a:avLst/>
          </a:prstGeom>
        </p:spPr>
      </p:pic>
      <p:pic>
        <p:nvPicPr>
          <p:cNvPr id="46" name="Picture 45">
            <a:extLst>
              <a:ext uri="{FF2B5EF4-FFF2-40B4-BE49-F238E27FC236}">
                <a16:creationId xmlns:a16="http://schemas.microsoft.com/office/drawing/2014/main" id="{F7B1566D-F896-112C-E919-3E80CADA9E32}"/>
              </a:ext>
              <a:ext uri="{C183D7F6-B498-43B3-948B-1728B52AA6E4}">
                <adec:decorative xmlns:adec="http://schemas.microsoft.com/office/drawing/2017/decorative" val="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57850" y="4147744"/>
            <a:ext cx="320040" cy="297668"/>
          </a:xfrm>
          <a:prstGeom prst="rect">
            <a:avLst/>
          </a:prstGeom>
        </p:spPr>
      </p:pic>
      <p:pic>
        <p:nvPicPr>
          <p:cNvPr id="47" name="Picture 46">
            <a:extLst>
              <a:ext uri="{FF2B5EF4-FFF2-40B4-BE49-F238E27FC236}">
                <a16:creationId xmlns:a16="http://schemas.microsoft.com/office/drawing/2014/main" id="{06A0929B-3AC5-BA0E-4ED0-8928B9EAED76}"/>
              </a:ext>
              <a:ext uri="{C183D7F6-B498-43B3-948B-1728B52AA6E4}">
                <adec:decorative xmlns:adec="http://schemas.microsoft.com/office/drawing/2017/decorative" val="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469728" y="4147744"/>
            <a:ext cx="320040" cy="297668"/>
          </a:xfrm>
          <a:prstGeom prst="rect">
            <a:avLst/>
          </a:prstGeom>
        </p:spPr>
      </p:pic>
    </p:spTree>
    <p:extLst>
      <p:ext uri="{BB962C8B-B14F-4D97-AF65-F5344CB8AC3E}">
        <p14:creationId xmlns:p14="http://schemas.microsoft.com/office/powerpoint/2010/main" val="4161450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8"/>
                                        </p:tgtEl>
                                        <p:attrNameLst>
                                          <p:attrName>style.visibility</p:attrName>
                                        </p:attrNameLst>
                                      </p:cBhvr>
                                      <p:to>
                                        <p:strVal val="visible"/>
                                      </p:to>
                                    </p:set>
                                    <p:animEffect transition="in" filter="fade">
                                      <p:cBhvr>
                                        <p:cTn id="7" dur="5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Rectangle: Rounded Corners 92">
            <a:extLst>
              <a:ext uri="{FF2B5EF4-FFF2-40B4-BE49-F238E27FC236}">
                <a16:creationId xmlns:a16="http://schemas.microsoft.com/office/drawing/2014/main" id="{2A967B26-300F-1E32-7339-58C9ACE9032A}"/>
              </a:ext>
              <a:ext uri="{C183D7F6-B498-43B3-948B-1728B52AA6E4}">
                <adec:decorative xmlns:adec="http://schemas.microsoft.com/office/drawing/2017/decorative" val="1"/>
              </a:ext>
            </a:extLst>
          </p:cNvPr>
          <p:cNvSpPr/>
          <p:nvPr/>
        </p:nvSpPr>
        <p:spPr>
          <a:xfrm>
            <a:off x="495300" y="1457355"/>
            <a:ext cx="2118897" cy="2377440"/>
          </a:xfrm>
          <a:prstGeom prst="roundRect">
            <a:avLst>
              <a:gd name="adj" fmla="val 7371"/>
            </a:avLst>
          </a:prstGeom>
          <a:solidFill>
            <a:schemeClr val="bg1"/>
          </a:solidFill>
          <a:ln>
            <a:noFill/>
            <a:headEnd type="none" w="med" len="med"/>
            <a:tailEnd type="none" w="med" len="med"/>
          </a:ln>
          <a:effectLst>
            <a:outerShdw blurRad="63500" algn="ctr" rotWithShape="0">
              <a:prstClr val="black">
                <a:alpha val="25000"/>
              </a:prst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ctr" anchorCtr="0" forceAA="0" compatLnSpc="1">
            <a:prstTxWarp prst="textNoShape">
              <a:avLst/>
            </a:prstTxWarp>
            <a:noAutofit/>
          </a:bodyPr>
          <a:lstStyle/>
          <a:p>
            <a:pPr marL="0" marR="0" lvl="0" indent="0" algn="ctr" defTabSz="932472" rtl="0" eaLnBrk="1" fontAlgn="base" latinLnBrk="0" hangingPunct="1">
              <a:lnSpc>
                <a:spcPct val="100000"/>
              </a:lnSpc>
              <a:spcBef>
                <a:spcPct val="0"/>
              </a:spcBef>
              <a:spcAft>
                <a:spcPct val="0"/>
              </a:spcAft>
              <a:buClrTx/>
              <a:buSzTx/>
              <a:buFontTx/>
              <a:buNone/>
              <a:tabLst/>
              <a:defRPr/>
            </a:pPr>
            <a:endParaRPr kumimoji="0" lang="en-US" sz="1600" b="0" i="0" u="none" strike="noStrike" kern="1200" cap="none" spc="0" normalizeH="0" baseline="0" noProof="0">
              <a:ln>
                <a:noFill/>
              </a:ln>
              <a:solidFill>
                <a:prstClr val="black"/>
              </a:solidFill>
              <a:effectLst/>
              <a:uLnTx/>
              <a:uFillTx/>
              <a:latin typeface="Segoe UI Semibold"/>
              <a:ea typeface="+mn-ea"/>
              <a:cs typeface="Segoe UI" pitchFamily="34" charset="0"/>
            </a:endParaRPr>
          </a:p>
        </p:txBody>
      </p:sp>
      <p:sp>
        <p:nvSpPr>
          <p:cNvPr id="5" name="Content Placeholder 4">
            <a:extLst>
              <a:ext uri="{FF2B5EF4-FFF2-40B4-BE49-F238E27FC236}">
                <a16:creationId xmlns:a16="http://schemas.microsoft.com/office/drawing/2014/main" id="{4543CC91-24F3-A386-3815-5873F1F600DB}"/>
              </a:ext>
            </a:extLst>
          </p:cNvPr>
          <p:cNvSpPr>
            <a:spLocks noGrp="1"/>
          </p:cNvSpPr>
          <p:nvPr>
            <p:ph type="title"/>
          </p:nvPr>
        </p:nvSpPr>
        <p:spPr>
          <a:xfrm>
            <a:off x="604375" y="629697"/>
            <a:ext cx="11018520" cy="498598"/>
          </a:xfrm>
        </p:spPr>
        <p:txBody>
          <a:bodyPr>
            <a:noAutofit/>
          </a:bodyPr>
          <a:lstStyle/>
          <a:p>
            <a:r>
              <a:rPr lang="en-US" sz="3200" dirty="0"/>
              <a:t>Top 10 to try first with Copilot for Microsoft 365</a:t>
            </a:r>
          </a:p>
        </p:txBody>
      </p:sp>
      <p:sp>
        <p:nvSpPr>
          <p:cNvPr id="49" name="Content Placeholder 2">
            <a:extLst>
              <a:ext uri="{FF2B5EF4-FFF2-40B4-BE49-F238E27FC236}">
                <a16:creationId xmlns:a16="http://schemas.microsoft.com/office/drawing/2014/main" id="{ECD423BE-DFF9-F302-E74D-BC9030EC2222}"/>
              </a:ext>
            </a:extLst>
          </p:cNvPr>
          <p:cNvSpPr txBox="1">
            <a:spLocks/>
          </p:cNvSpPr>
          <p:nvPr/>
        </p:nvSpPr>
        <p:spPr>
          <a:xfrm>
            <a:off x="594518" y="1130958"/>
            <a:ext cx="2689386" cy="196162"/>
          </a:xfrm>
          <a:prstGeom prst="rect">
            <a:avLst/>
          </a:prstGeom>
        </p:spPr>
        <p:txBody>
          <a:bodyPr vert="horz" wrap="square" lIns="0" tIns="0" rIns="0" bIns="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Segoe UI" panose="020B0502040204020203" pitchFamily="34" charset="0"/>
                <a:ea typeface="+mn-ea"/>
                <a:cs typeface="Segoe UI" panose="020B0502040204020203"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Segoe UI" panose="020B0502040204020203" pitchFamily="34" charset="0"/>
                <a:ea typeface="+mn-ea"/>
                <a:cs typeface="Segoe UI" panose="020B0502040204020203"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Segoe UI" panose="020B0502040204020203" pitchFamily="34" charset="0"/>
                <a:ea typeface="+mn-ea"/>
                <a:cs typeface="Segoe UI" panose="020B0502040204020203"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Semilight" panose="020B0402040204020203" pitchFamily="34" charset="0"/>
                <a:ea typeface="+mn-ea"/>
                <a:cs typeface="Segoe UI Semilight" panose="020B04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4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Foundational skills for new users</a:t>
            </a:r>
            <a:endParaRPr kumimoji="0" lang="en-IN" sz="14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p:txBody>
      </p:sp>
      <p:sp>
        <p:nvSpPr>
          <p:cNvPr id="8" name="Rectangle: Rounded Corners 7">
            <a:extLst>
              <a:ext uri="{FF2B5EF4-FFF2-40B4-BE49-F238E27FC236}">
                <a16:creationId xmlns:a16="http://schemas.microsoft.com/office/drawing/2014/main" id="{2D5A226E-6F22-30E0-CE72-AFC6CCDDDCC7}"/>
              </a:ext>
              <a:ext uri="{C183D7F6-B498-43B3-948B-1728B52AA6E4}">
                <adec:decorative xmlns:adec="http://schemas.microsoft.com/office/drawing/2017/decorative" val="1"/>
              </a:ext>
            </a:extLst>
          </p:cNvPr>
          <p:cNvSpPr/>
          <p:nvPr/>
        </p:nvSpPr>
        <p:spPr>
          <a:xfrm>
            <a:off x="2765926" y="1457355"/>
            <a:ext cx="2118897" cy="2377440"/>
          </a:xfrm>
          <a:prstGeom prst="roundRect">
            <a:avLst>
              <a:gd name="adj" fmla="val 7371"/>
            </a:avLst>
          </a:prstGeom>
          <a:solidFill>
            <a:schemeClr val="bg1"/>
          </a:solidFill>
          <a:ln>
            <a:noFill/>
            <a:headEnd type="none" w="med" len="med"/>
            <a:tailEnd type="none" w="med" len="med"/>
          </a:ln>
          <a:effectLst>
            <a:outerShdw blurRad="63500" algn="ctr" rotWithShape="0">
              <a:prstClr val="black">
                <a:alpha val="25000"/>
              </a:prst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ctr" anchorCtr="0" forceAA="0" compatLnSpc="1">
            <a:prstTxWarp prst="textNoShape">
              <a:avLst/>
            </a:prstTxWarp>
            <a:noAutofit/>
          </a:bodyPr>
          <a:lstStyle/>
          <a:p>
            <a:pPr marL="0" marR="0" lvl="0" indent="0" algn="ctr" defTabSz="932472" rtl="0" eaLnBrk="1" fontAlgn="base" latinLnBrk="0" hangingPunct="1">
              <a:lnSpc>
                <a:spcPct val="100000"/>
              </a:lnSpc>
              <a:spcBef>
                <a:spcPct val="0"/>
              </a:spcBef>
              <a:spcAft>
                <a:spcPct val="0"/>
              </a:spcAft>
              <a:buClrTx/>
              <a:buSzTx/>
              <a:buFontTx/>
              <a:buNone/>
              <a:tabLst/>
              <a:defRPr/>
            </a:pPr>
            <a:endParaRPr kumimoji="0" lang="en-US" sz="1600" b="0" i="0" u="none" strike="noStrike" kern="1200" cap="none" spc="0" normalizeH="0" baseline="0" noProof="0">
              <a:ln>
                <a:noFill/>
              </a:ln>
              <a:solidFill>
                <a:prstClr val="black"/>
              </a:solidFill>
              <a:effectLst/>
              <a:uLnTx/>
              <a:uFillTx/>
              <a:latin typeface="Segoe UI Semibold"/>
              <a:ea typeface="+mn-ea"/>
              <a:cs typeface="Segoe UI" pitchFamily="34" charset="0"/>
            </a:endParaRPr>
          </a:p>
        </p:txBody>
      </p:sp>
      <p:sp>
        <p:nvSpPr>
          <p:cNvPr id="9" name="Rectangle: Rounded Corners 8">
            <a:extLst>
              <a:ext uri="{FF2B5EF4-FFF2-40B4-BE49-F238E27FC236}">
                <a16:creationId xmlns:a16="http://schemas.microsoft.com/office/drawing/2014/main" id="{6E28A4D6-D4AD-D0DC-6942-4C863BAB2465}"/>
              </a:ext>
              <a:ext uri="{C183D7F6-B498-43B3-948B-1728B52AA6E4}">
                <adec:decorative xmlns:adec="http://schemas.microsoft.com/office/drawing/2017/decorative" val="1"/>
              </a:ext>
            </a:extLst>
          </p:cNvPr>
          <p:cNvSpPr/>
          <p:nvPr/>
        </p:nvSpPr>
        <p:spPr>
          <a:xfrm>
            <a:off x="5036552" y="1457355"/>
            <a:ext cx="2118897" cy="2377440"/>
          </a:xfrm>
          <a:prstGeom prst="roundRect">
            <a:avLst>
              <a:gd name="adj" fmla="val 7371"/>
            </a:avLst>
          </a:prstGeom>
          <a:solidFill>
            <a:schemeClr val="bg1"/>
          </a:solidFill>
          <a:ln>
            <a:noFill/>
            <a:headEnd type="none" w="med" len="med"/>
            <a:tailEnd type="none" w="med" len="med"/>
          </a:ln>
          <a:effectLst>
            <a:outerShdw blurRad="63500" algn="ctr" rotWithShape="0">
              <a:prstClr val="black">
                <a:alpha val="25000"/>
              </a:prst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ctr" anchorCtr="0" forceAA="0" compatLnSpc="1">
            <a:prstTxWarp prst="textNoShape">
              <a:avLst/>
            </a:prstTxWarp>
            <a:noAutofit/>
          </a:bodyPr>
          <a:lstStyle/>
          <a:p>
            <a:pPr marL="0" marR="0" lvl="0" indent="0" algn="ctr" defTabSz="932472" rtl="0" eaLnBrk="1" fontAlgn="base" latinLnBrk="0" hangingPunct="1">
              <a:lnSpc>
                <a:spcPct val="100000"/>
              </a:lnSpc>
              <a:spcBef>
                <a:spcPct val="0"/>
              </a:spcBef>
              <a:spcAft>
                <a:spcPct val="0"/>
              </a:spcAft>
              <a:buClrTx/>
              <a:buSzTx/>
              <a:buFontTx/>
              <a:buNone/>
              <a:tabLst/>
              <a:defRPr/>
            </a:pPr>
            <a:endParaRPr kumimoji="0" lang="en-US" sz="1600" b="0" i="0" u="none" strike="noStrike" kern="1200" cap="none" spc="0" normalizeH="0" baseline="0" noProof="0">
              <a:ln>
                <a:noFill/>
              </a:ln>
              <a:solidFill>
                <a:prstClr val="black"/>
              </a:solidFill>
              <a:effectLst/>
              <a:uLnTx/>
              <a:uFillTx/>
              <a:latin typeface="Segoe UI Semibold"/>
              <a:ea typeface="+mn-ea"/>
              <a:cs typeface="Segoe UI" pitchFamily="34" charset="0"/>
            </a:endParaRPr>
          </a:p>
        </p:txBody>
      </p:sp>
      <p:sp>
        <p:nvSpPr>
          <p:cNvPr id="10" name="Rectangle: Rounded Corners 9">
            <a:extLst>
              <a:ext uri="{FF2B5EF4-FFF2-40B4-BE49-F238E27FC236}">
                <a16:creationId xmlns:a16="http://schemas.microsoft.com/office/drawing/2014/main" id="{DFFAADA7-B26B-7015-E766-EA7DE5057A92}"/>
              </a:ext>
              <a:ext uri="{C183D7F6-B498-43B3-948B-1728B52AA6E4}">
                <adec:decorative xmlns:adec="http://schemas.microsoft.com/office/drawing/2017/decorative" val="1"/>
              </a:ext>
            </a:extLst>
          </p:cNvPr>
          <p:cNvSpPr/>
          <p:nvPr/>
        </p:nvSpPr>
        <p:spPr>
          <a:xfrm>
            <a:off x="7307178" y="1457355"/>
            <a:ext cx="2118897" cy="2377440"/>
          </a:xfrm>
          <a:prstGeom prst="roundRect">
            <a:avLst>
              <a:gd name="adj" fmla="val 7371"/>
            </a:avLst>
          </a:prstGeom>
          <a:solidFill>
            <a:schemeClr val="bg1"/>
          </a:solidFill>
          <a:ln>
            <a:noFill/>
            <a:headEnd type="none" w="med" len="med"/>
            <a:tailEnd type="none" w="med" len="med"/>
          </a:ln>
          <a:effectLst>
            <a:outerShdw blurRad="63500" algn="ctr" rotWithShape="0">
              <a:prstClr val="black">
                <a:alpha val="25000"/>
              </a:prst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ctr" anchorCtr="0" forceAA="0" compatLnSpc="1">
            <a:prstTxWarp prst="textNoShape">
              <a:avLst/>
            </a:prstTxWarp>
            <a:noAutofit/>
          </a:bodyPr>
          <a:lstStyle/>
          <a:p>
            <a:pPr marL="0" marR="0" lvl="0" indent="0" algn="ctr" defTabSz="932472" rtl="0" eaLnBrk="1" fontAlgn="base" latinLnBrk="0" hangingPunct="1">
              <a:lnSpc>
                <a:spcPct val="100000"/>
              </a:lnSpc>
              <a:spcBef>
                <a:spcPct val="0"/>
              </a:spcBef>
              <a:spcAft>
                <a:spcPct val="0"/>
              </a:spcAft>
              <a:buClrTx/>
              <a:buSzTx/>
              <a:buFontTx/>
              <a:buNone/>
              <a:tabLst/>
              <a:defRPr/>
            </a:pPr>
            <a:endParaRPr kumimoji="0" lang="en-US" sz="1600" b="0" i="0" u="none" strike="noStrike" kern="1200" cap="none" spc="0" normalizeH="0" baseline="0" noProof="0">
              <a:ln>
                <a:noFill/>
              </a:ln>
              <a:solidFill>
                <a:prstClr val="black"/>
              </a:solidFill>
              <a:effectLst/>
              <a:uLnTx/>
              <a:uFillTx/>
              <a:latin typeface="Segoe UI Semibold"/>
              <a:ea typeface="+mn-ea"/>
              <a:cs typeface="Segoe UI" pitchFamily="34" charset="0"/>
            </a:endParaRPr>
          </a:p>
        </p:txBody>
      </p:sp>
      <p:sp>
        <p:nvSpPr>
          <p:cNvPr id="11" name="Rectangle: Rounded Corners 10">
            <a:extLst>
              <a:ext uri="{FF2B5EF4-FFF2-40B4-BE49-F238E27FC236}">
                <a16:creationId xmlns:a16="http://schemas.microsoft.com/office/drawing/2014/main" id="{84338C1A-A94F-6B8E-C212-BA06921DE2F5}"/>
              </a:ext>
              <a:ext uri="{C183D7F6-B498-43B3-948B-1728B52AA6E4}">
                <adec:decorative xmlns:adec="http://schemas.microsoft.com/office/drawing/2017/decorative" val="1"/>
              </a:ext>
            </a:extLst>
          </p:cNvPr>
          <p:cNvSpPr/>
          <p:nvPr/>
        </p:nvSpPr>
        <p:spPr>
          <a:xfrm>
            <a:off x="9577803" y="1457355"/>
            <a:ext cx="2118897" cy="2377440"/>
          </a:xfrm>
          <a:prstGeom prst="roundRect">
            <a:avLst>
              <a:gd name="adj" fmla="val 7371"/>
            </a:avLst>
          </a:prstGeom>
          <a:solidFill>
            <a:schemeClr val="bg1"/>
          </a:solidFill>
          <a:ln>
            <a:noFill/>
            <a:headEnd type="none" w="med" len="med"/>
            <a:tailEnd type="none" w="med" len="med"/>
          </a:ln>
          <a:effectLst>
            <a:outerShdw blurRad="63500" algn="ctr" rotWithShape="0">
              <a:prstClr val="black">
                <a:alpha val="25000"/>
              </a:prst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ctr" anchorCtr="0" forceAA="0" compatLnSpc="1">
            <a:prstTxWarp prst="textNoShape">
              <a:avLst/>
            </a:prstTxWarp>
            <a:noAutofit/>
          </a:bodyPr>
          <a:lstStyle/>
          <a:p>
            <a:pPr marL="0" marR="0" lvl="0" indent="0" algn="ctr" defTabSz="932472" rtl="0" eaLnBrk="1" fontAlgn="base" latinLnBrk="0" hangingPunct="1">
              <a:lnSpc>
                <a:spcPct val="100000"/>
              </a:lnSpc>
              <a:spcBef>
                <a:spcPct val="0"/>
              </a:spcBef>
              <a:spcAft>
                <a:spcPct val="0"/>
              </a:spcAft>
              <a:buClrTx/>
              <a:buSzTx/>
              <a:buFontTx/>
              <a:buNone/>
              <a:tabLst/>
              <a:defRPr/>
            </a:pPr>
            <a:endParaRPr kumimoji="0" lang="en-US" sz="1600" b="0" i="0" u="none" strike="noStrike" kern="1200" cap="none" spc="0" normalizeH="0" baseline="0" noProof="0">
              <a:ln>
                <a:noFill/>
              </a:ln>
              <a:solidFill>
                <a:prstClr val="black"/>
              </a:solidFill>
              <a:effectLst/>
              <a:uLnTx/>
              <a:uFillTx/>
              <a:latin typeface="Segoe UI Semibold"/>
              <a:ea typeface="+mn-ea"/>
              <a:cs typeface="Segoe UI" pitchFamily="34" charset="0"/>
            </a:endParaRPr>
          </a:p>
        </p:txBody>
      </p:sp>
      <p:sp>
        <p:nvSpPr>
          <p:cNvPr id="12" name="Rectangle: Rounded Corners 11">
            <a:extLst>
              <a:ext uri="{FF2B5EF4-FFF2-40B4-BE49-F238E27FC236}">
                <a16:creationId xmlns:a16="http://schemas.microsoft.com/office/drawing/2014/main" id="{3A4D9BDF-8E77-5E29-45A8-80445B8D8375}"/>
              </a:ext>
              <a:ext uri="{C183D7F6-B498-43B3-948B-1728B52AA6E4}">
                <adec:decorative xmlns:adec="http://schemas.microsoft.com/office/drawing/2017/decorative" val="1"/>
              </a:ext>
            </a:extLst>
          </p:cNvPr>
          <p:cNvSpPr/>
          <p:nvPr/>
        </p:nvSpPr>
        <p:spPr>
          <a:xfrm>
            <a:off x="495300" y="3978834"/>
            <a:ext cx="2118897" cy="2377440"/>
          </a:xfrm>
          <a:prstGeom prst="roundRect">
            <a:avLst>
              <a:gd name="adj" fmla="val 7371"/>
            </a:avLst>
          </a:prstGeom>
          <a:solidFill>
            <a:schemeClr val="bg1"/>
          </a:solidFill>
          <a:ln>
            <a:noFill/>
            <a:headEnd type="none" w="med" len="med"/>
            <a:tailEnd type="none" w="med" len="med"/>
          </a:ln>
          <a:effectLst>
            <a:outerShdw blurRad="63500" algn="ctr" rotWithShape="0">
              <a:prstClr val="black">
                <a:alpha val="25000"/>
              </a:prst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ctr" anchorCtr="0" forceAA="0" compatLnSpc="1">
            <a:prstTxWarp prst="textNoShape">
              <a:avLst/>
            </a:prstTxWarp>
            <a:noAutofit/>
          </a:bodyPr>
          <a:lstStyle/>
          <a:p>
            <a:pPr marL="0" marR="0" lvl="0" indent="0" algn="ctr" defTabSz="932472" rtl="0" eaLnBrk="1" fontAlgn="base" latinLnBrk="0" hangingPunct="1">
              <a:lnSpc>
                <a:spcPct val="100000"/>
              </a:lnSpc>
              <a:spcBef>
                <a:spcPct val="0"/>
              </a:spcBef>
              <a:spcAft>
                <a:spcPct val="0"/>
              </a:spcAft>
              <a:buClrTx/>
              <a:buSzTx/>
              <a:buFontTx/>
              <a:buNone/>
              <a:tabLst/>
              <a:defRPr/>
            </a:pPr>
            <a:endParaRPr kumimoji="0" lang="en-US" sz="1600" b="0" i="0" u="none" strike="noStrike" kern="1200" cap="none" spc="0" normalizeH="0" baseline="0" noProof="0">
              <a:ln>
                <a:noFill/>
              </a:ln>
              <a:solidFill>
                <a:prstClr val="black"/>
              </a:solidFill>
              <a:effectLst/>
              <a:uLnTx/>
              <a:uFillTx/>
              <a:latin typeface="Segoe UI Semibold"/>
              <a:ea typeface="+mn-ea"/>
              <a:cs typeface="Segoe UI" pitchFamily="34" charset="0"/>
            </a:endParaRPr>
          </a:p>
        </p:txBody>
      </p:sp>
      <p:sp>
        <p:nvSpPr>
          <p:cNvPr id="13" name="Rectangle: Rounded Corners 12">
            <a:extLst>
              <a:ext uri="{FF2B5EF4-FFF2-40B4-BE49-F238E27FC236}">
                <a16:creationId xmlns:a16="http://schemas.microsoft.com/office/drawing/2014/main" id="{DFF4EEAC-3D9D-BF7D-BC91-143810F9831C}"/>
              </a:ext>
              <a:ext uri="{C183D7F6-B498-43B3-948B-1728B52AA6E4}">
                <adec:decorative xmlns:adec="http://schemas.microsoft.com/office/drawing/2017/decorative" val="1"/>
              </a:ext>
            </a:extLst>
          </p:cNvPr>
          <p:cNvSpPr/>
          <p:nvPr/>
        </p:nvSpPr>
        <p:spPr>
          <a:xfrm>
            <a:off x="2765926" y="3978834"/>
            <a:ext cx="2118897" cy="2377440"/>
          </a:xfrm>
          <a:prstGeom prst="roundRect">
            <a:avLst>
              <a:gd name="adj" fmla="val 7371"/>
            </a:avLst>
          </a:prstGeom>
          <a:solidFill>
            <a:schemeClr val="bg1"/>
          </a:solidFill>
          <a:ln>
            <a:noFill/>
            <a:headEnd type="none" w="med" len="med"/>
            <a:tailEnd type="none" w="med" len="med"/>
          </a:ln>
          <a:effectLst>
            <a:outerShdw blurRad="63500" algn="ctr" rotWithShape="0">
              <a:prstClr val="black">
                <a:alpha val="25000"/>
              </a:prst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ctr" anchorCtr="0" forceAA="0" compatLnSpc="1">
            <a:prstTxWarp prst="textNoShape">
              <a:avLst/>
            </a:prstTxWarp>
            <a:noAutofit/>
          </a:bodyPr>
          <a:lstStyle/>
          <a:p>
            <a:pPr marL="0" marR="0" lvl="0" indent="0" algn="ctr" defTabSz="932472" rtl="0" eaLnBrk="1" fontAlgn="base" latinLnBrk="0" hangingPunct="1">
              <a:lnSpc>
                <a:spcPct val="100000"/>
              </a:lnSpc>
              <a:spcBef>
                <a:spcPct val="0"/>
              </a:spcBef>
              <a:spcAft>
                <a:spcPct val="0"/>
              </a:spcAft>
              <a:buClrTx/>
              <a:buSzTx/>
              <a:buFontTx/>
              <a:buNone/>
              <a:tabLst/>
              <a:defRPr/>
            </a:pPr>
            <a:endParaRPr kumimoji="0" lang="en-US" sz="1600" b="0" i="0" u="none" strike="noStrike" kern="1200" cap="none" spc="0" normalizeH="0" baseline="0" noProof="0">
              <a:ln>
                <a:noFill/>
              </a:ln>
              <a:solidFill>
                <a:prstClr val="black"/>
              </a:solidFill>
              <a:effectLst/>
              <a:uLnTx/>
              <a:uFillTx/>
              <a:latin typeface="Segoe UI Semibold"/>
              <a:ea typeface="+mn-ea"/>
              <a:cs typeface="Segoe UI" pitchFamily="34" charset="0"/>
            </a:endParaRPr>
          </a:p>
        </p:txBody>
      </p:sp>
      <p:sp>
        <p:nvSpPr>
          <p:cNvPr id="14" name="Rectangle: Rounded Corners 13">
            <a:extLst>
              <a:ext uri="{FF2B5EF4-FFF2-40B4-BE49-F238E27FC236}">
                <a16:creationId xmlns:a16="http://schemas.microsoft.com/office/drawing/2014/main" id="{D8E4B6F2-DB29-40E1-F3B0-1746BC3B358A}"/>
              </a:ext>
              <a:ext uri="{C183D7F6-B498-43B3-948B-1728B52AA6E4}">
                <adec:decorative xmlns:adec="http://schemas.microsoft.com/office/drawing/2017/decorative" val="1"/>
              </a:ext>
            </a:extLst>
          </p:cNvPr>
          <p:cNvSpPr/>
          <p:nvPr/>
        </p:nvSpPr>
        <p:spPr>
          <a:xfrm>
            <a:off x="5036552" y="3978834"/>
            <a:ext cx="2118897" cy="2377440"/>
          </a:xfrm>
          <a:prstGeom prst="roundRect">
            <a:avLst>
              <a:gd name="adj" fmla="val 7371"/>
            </a:avLst>
          </a:prstGeom>
          <a:solidFill>
            <a:schemeClr val="bg1"/>
          </a:solidFill>
          <a:ln>
            <a:noFill/>
            <a:headEnd type="none" w="med" len="med"/>
            <a:tailEnd type="none" w="med" len="med"/>
          </a:ln>
          <a:effectLst>
            <a:outerShdw blurRad="63500" algn="ctr" rotWithShape="0">
              <a:prstClr val="black">
                <a:alpha val="25000"/>
              </a:prst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ctr" anchorCtr="0" forceAA="0" compatLnSpc="1">
            <a:prstTxWarp prst="textNoShape">
              <a:avLst/>
            </a:prstTxWarp>
            <a:noAutofit/>
          </a:bodyPr>
          <a:lstStyle/>
          <a:p>
            <a:pPr marL="0" marR="0" lvl="0" indent="0" algn="ctr" defTabSz="932472" rtl="0" eaLnBrk="1" fontAlgn="base" latinLnBrk="0" hangingPunct="1">
              <a:lnSpc>
                <a:spcPct val="100000"/>
              </a:lnSpc>
              <a:spcBef>
                <a:spcPct val="0"/>
              </a:spcBef>
              <a:spcAft>
                <a:spcPct val="0"/>
              </a:spcAft>
              <a:buClrTx/>
              <a:buSzTx/>
              <a:buFontTx/>
              <a:buNone/>
              <a:tabLst/>
              <a:defRPr/>
            </a:pPr>
            <a:endParaRPr kumimoji="0" lang="en-US" sz="1600" b="0" i="0" u="none" strike="noStrike" kern="1200" cap="none" spc="0" normalizeH="0" baseline="0" noProof="0">
              <a:ln>
                <a:noFill/>
              </a:ln>
              <a:solidFill>
                <a:prstClr val="black"/>
              </a:solidFill>
              <a:effectLst/>
              <a:uLnTx/>
              <a:uFillTx/>
              <a:latin typeface="Segoe UI Semibold"/>
              <a:ea typeface="+mn-ea"/>
              <a:cs typeface="Segoe UI" pitchFamily="34" charset="0"/>
            </a:endParaRPr>
          </a:p>
        </p:txBody>
      </p:sp>
      <p:sp>
        <p:nvSpPr>
          <p:cNvPr id="15" name="Rectangle: Rounded Corners 14">
            <a:extLst>
              <a:ext uri="{FF2B5EF4-FFF2-40B4-BE49-F238E27FC236}">
                <a16:creationId xmlns:a16="http://schemas.microsoft.com/office/drawing/2014/main" id="{09082F1F-4B74-FFE4-8B62-23ADDAACAE6B}"/>
              </a:ext>
              <a:ext uri="{C183D7F6-B498-43B3-948B-1728B52AA6E4}">
                <adec:decorative xmlns:adec="http://schemas.microsoft.com/office/drawing/2017/decorative" val="1"/>
              </a:ext>
            </a:extLst>
          </p:cNvPr>
          <p:cNvSpPr/>
          <p:nvPr/>
        </p:nvSpPr>
        <p:spPr>
          <a:xfrm>
            <a:off x="7307178" y="3978834"/>
            <a:ext cx="2118897" cy="2377440"/>
          </a:xfrm>
          <a:prstGeom prst="roundRect">
            <a:avLst>
              <a:gd name="adj" fmla="val 7371"/>
            </a:avLst>
          </a:prstGeom>
          <a:solidFill>
            <a:schemeClr val="bg1"/>
          </a:solidFill>
          <a:ln>
            <a:noFill/>
            <a:headEnd type="none" w="med" len="med"/>
            <a:tailEnd type="none" w="med" len="med"/>
          </a:ln>
          <a:effectLst>
            <a:outerShdw blurRad="63500" algn="ctr" rotWithShape="0">
              <a:prstClr val="black">
                <a:alpha val="25000"/>
              </a:prst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ctr" anchorCtr="0" forceAA="0" compatLnSpc="1">
            <a:prstTxWarp prst="textNoShape">
              <a:avLst/>
            </a:prstTxWarp>
            <a:noAutofit/>
          </a:bodyPr>
          <a:lstStyle/>
          <a:p>
            <a:pPr marL="0" marR="0" lvl="0" indent="0" algn="ctr" defTabSz="932472" rtl="0" eaLnBrk="1" fontAlgn="base" latinLnBrk="0" hangingPunct="1">
              <a:lnSpc>
                <a:spcPct val="100000"/>
              </a:lnSpc>
              <a:spcBef>
                <a:spcPct val="0"/>
              </a:spcBef>
              <a:spcAft>
                <a:spcPct val="0"/>
              </a:spcAft>
              <a:buClrTx/>
              <a:buSzTx/>
              <a:buFontTx/>
              <a:buNone/>
              <a:tabLst/>
              <a:defRPr/>
            </a:pPr>
            <a:endParaRPr kumimoji="0" lang="en-US" sz="1600" b="0" i="0" u="none" strike="noStrike" kern="1200" cap="none" spc="0" normalizeH="0" baseline="0" noProof="0">
              <a:ln>
                <a:noFill/>
              </a:ln>
              <a:solidFill>
                <a:prstClr val="black"/>
              </a:solidFill>
              <a:effectLst/>
              <a:uLnTx/>
              <a:uFillTx/>
              <a:latin typeface="Segoe UI Semibold"/>
              <a:ea typeface="+mn-ea"/>
              <a:cs typeface="Segoe UI" pitchFamily="34" charset="0"/>
            </a:endParaRPr>
          </a:p>
        </p:txBody>
      </p:sp>
      <p:sp>
        <p:nvSpPr>
          <p:cNvPr id="16" name="Rectangle: Rounded Corners 15">
            <a:extLst>
              <a:ext uri="{FF2B5EF4-FFF2-40B4-BE49-F238E27FC236}">
                <a16:creationId xmlns:a16="http://schemas.microsoft.com/office/drawing/2014/main" id="{1D4636C2-BCCC-2346-2425-A466937411A8}"/>
              </a:ext>
              <a:ext uri="{C183D7F6-B498-43B3-948B-1728B52AA6E4}">
                <adec:decorative xmlns:adec="http://schemas.microsoft.com/office/drawing/2017/decorative" val="1"/>
              </a:ext>
            </a:extLst>
          </p:cNvPr>
          <p:cNvSpPr/>
          <p:nvPr/>
        </p:nvSpPr>
        <p:spPr>
          <a:xfrm>
            <a:off x="9577803" y="3978834"/>
            <a:ext cx="2118897" cy="2377440"/>
          </a:xfrm>
          <a:prstGeom prst="roundRect">
            <a:avLst>
              <a:gd name="adj" fmla="val 7371"/>
            </a:avLst>
          </a:prstGeom>
          <a:solidFill>
            <a:schemeClr val="bg1"/>
          </a:solidFill>
          <a:ln>
            <a:noFill/>
            <a:headEnd type="none" w="med" len="med"/>
            <a:tailEnd type="none" w="med" len="med"/>
          </a:ln>
          <a:effectLst>
            <a:outerShdw blurRad="63500" algn="ctr" rotWithShape="0">
              <a:prstClr val="black">
                <a:alpha val="25000"/>
              </a:prst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ctr" anchorCtr="0" forceAA="0" compatLnSpc="1">
            <a:prstTxWarp prst="textNoShape">
              <a:avLst/>
            </a:prstTxWarp>
            <a:noAutofit/>
          </a:bodyPr>
          <a:lstStyle/>
          <a:p>
            <a:pPr marL="0" marR="0" lvl="0" indent="0" algn="ctr" defTabSz="932472" rtl="0" eaLnBrk="1" fontAlgn="base" latinLnBrk="0" hangingPunct="1">
              <a:lnSpc>
                <a:spcPct val="100000"/>
              </a:lnSpc>
              <a:spcBef>
                <a:spcPct val="0"/>
              </a:spcBef>
              <a:spcAft>
                <a:spcPct val="0"/>
              </a:spcAft>
              <a:buClrTx/>
              <a:buSzTx/>
              <a:buFontTx/>
              <a:buNone/>
              <a:tabLst/>
              <a:defRPr/>
            </a:pPr>
            <a:endParaRPr kumimoji="0" lang="en-US" sz="1600" b="0" i="0" u="none" strike="noStrike" kern="1200" cap="none" spc="0" normalizeH="0" baseline="0" noProof="0">
              <a:ln>
                <a:noFill/>
              </a:ln>
              <a:solidFill>
                <a:prstClr val="black"/>
              </a:solidFill>
              <a:effectLst/>
              <a:uLnTx/>
              <a:uFillTx/>
              <a:latin typeface="Segoe UI Semibold"/>
              <a:ea typeface="+mn-ea"/>
              <a:cs typeface="Segoe UI" pitchFamily="34" charset="0"/>
            </a:endParaRPr>
          </a:p>
        </p:txBody>
      </p:sp>
      <p:sp>
        <p:nvSpPr>
          <p:cNvPr id="27" name="TextBox 26">
            <a:extLst>
              <a:ext uri="{FF2B5EF4-FFF2-40B4-BE49-F238E27FC236}">
                <a16:creationId xmlns:a16="http://schemas.microsoft.com/office/drawing/2014/main" id="{86D63445-A9A0-F112-8949-1EB439A28FF0}"/>
              </a:ext>
            </a:extLst>
          </p:cNvPr>
          <p:cNvSpPr txBox="1"/>
          <p:nvPr/>
        </p:nvSpPr>
        <p:spPr>
          <a:xfrm>
            <a:off x="1865637" y="1506368"/>
            <a:ext cx="586770" cy="584775"/>
          </a:xfrm>
          <a:prstGeom prst="rect">
            <a:avLst/>
          </a:prstGeom>
          <a:noFill/>
          <a:ln>
            <a:noFill/>
          </a:ln>
          <a:effectLst>
            <a:outerShdw blurRad="63500" sx="102000" sy="102000" algn="ctr" rotWithShape="0">
              <a:prstClr val="black">
                <a:alpha val="6000"/>
              </a:prstClr>
            </a:outerShdw>
          </a:effectLst>
        </p:spPr>
        <p:txBody>
          <a:bodyPr wrap="square" rtlCol="0">
            <a:spAutoFit/>
          </a:bodyPr>
          <a:lstStyle/>
          <a:p>
            <a:pPr marL="0" marR="0" lvl="0" indent="0" algn="r" defTabSz="51435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a:ln>
                  <a:noFill/>
                </a:ln>
                <a:solidFill>
                  <a:prstClr val="white">
                    <a:lumMod val="75000"/>
                  </a:prstClr>
                </a:solidFill>
                <a:effectLst/>
                <a:uLnTx/>
                <a:uFillTx/>
                <a:latin typeface="Segoe Pro Semibold" panose="020B0702040504020203" pitchFamily="34" charset="0"/>
                <a:ea typeface="+mn-ea"/>
                <a:cs typeface="Segoe UI" panose="020B0502040204020203" pitchFamily="34" charset="0"/>
              </a:rPr>
              <a:t>1</a:t>
            </a:r>
          </a:p>
        </p:txBody>
      </p:sp>
      <p:sp>
        <p:nvSpPr>
          <p:cNvPr id="52" name="TextBox 51">
            <a:extLst>
              <a:ext uri="{FF2B5EF4-FFF2-40B4-BE49-F238E27FC236}">
                <a16:creationId xmlns:a16="http://schemas.microsoft.com/office/drawing/2014/main" id="{766F24DC-0845-B0DF-9E54-85A1512B283D}"/>
              </a:ext>
            </a:extLst>
          </p:cNvPr>
          <p:cNvSpPr txBox="1"/>
          <p:nvPr/>
        </p:nvSpPr>
        <p:spPr>
          <a:xfrm>
            <a:off x="549649" y="2021266"/>
            <a:ext cx="1922209" cy="1205458"/>
          </a:xfrm>
          <a:prstGeom prst="rect">
            <a:avLst/>
          </a:prstGeom>
          <a:noFill/>
        </p:spPr>
        <p:txBody>
          <a:bodyPr wrap="square">
            <a:spAutoFit/>
          </a:bodyPr>
          <a:lstStyle/>
          <a:p>
            <a:pPr marL="0" marR="0" lvl="0" indent="0" algn="l" defTabSz="914400" rtl="0" eaLnBrk="1" fontAlgn="auto" latinLnBrk="0" hangingPunct="1">
              <a:lnSpc>
                <a:spcPct val="100000"/>
              </a:lnSpc>
              <a:spcAft>
                <a:spcPts val="1000"/>
              </a:spcAft>
              <a:buClrTx/>
              <a:buSzTx/>
              <a:buFontTx/>
              <a:buNone/>
              <a:tabLst/>
              <a:defRPr/>
            </a:pPr>
            <a:r>
              <a:rPr lang="en-US" sz="1400" b="1" dirty="0">
                <a:ln w="3175">
                  <a:noFill/>
                </a:ln>
                <a:gradFill>
                  <a:gsLst>
                    <a:gs pos="0">
                      <a:srgbClr val="1264B1"/>
                    </a:gs>
                    <a:gs pos="100000">
                      <a:srgbClr val="944DCF"/>
                    </a:gs>
                  </a:gsLst>
                  <a:lin ang="0" scaled="1"/>
                </a:gradFill>
                <a:latin typeface="Segoe UI"/>
                <a:cs typeface="Segoe UI" pitchFamily="34" charset="0"/>
              </a:rPr>
              <a:t>Recap a meeting</a:t>
            </a:r>
            <a:endParaRPr lang="en-US" sz="1400" b="1" dirty="0">
              <a:solidFill>
                <a:srgbClr val="8661C5"/>
              </a:solidFill>
              <a:latin typeface="Segoe UI Semibold" panose="020B0502040204020203" pitchFamily="34" charset="0"/>
              <a:cs typeface="Segoe UI Semibold" panose="020B0502040204020203" pitchFamily="34" charset="0"/>
            </a:endParaRPr>
          </a:p>
          <a:p>
            <a:pPr marL="0" marR="0" lvl="0" indent="0" algn="l" defTabSz="914400" rtl="0" eaLnBrk="1" fontAlgn="auto" latinLnBrk="0" hangingPunct="1">
              <a:lnSpc>
                <a:spcPct val="100000"/>
              </a:lnSpc>
              <a:spcAft>
                <a:spcPts val="1000"/>
              </a:spcAft>
              <a:buClrTx/>
              <a:buSzTx/>
              <a:buFontTx/>
              <a:buNone/>
              <a:tabLst/>
              <a:defRPr/>
            </a:pPr>
            <a:r>
              <a:rPr lang="en-US" sz="1000" dirty="0">
                <a:solidFill>
                  <a:prstClr val="black"/>
                </a:solidFill>
                <a:latin typeface="Segoe UI"/>
              </a:rPr>
              <a:t>Let Copilot keep track of key topics and action items so you can stay focused during the meeting and avoid listening to the recording after.</a:t>
            </a:r>
          </a:p>
        </p:txBody>
      </p:sp>
      <p:sp>
        <p:nvSpPr>
          <p:cNvPr id="53" name="TextBox 52">
            <a:extLst>
              <a:ext uri="{FF2B5EF4-FFF2-40B4-BE49-F238E27FC236}">
                <a16:creationId xmlns:a16="http://schemas.microsoft.com/office/drawing/2014/main" id="{1F4E9FF5-4749-9696-523F-434DE7DADC24}"/>
              </a:ext>
            </a:extLst>
          </p:cNvPr>
          <p:cNvSpPr txBox="1"/>
          <p:nvPr/>
        </p:nvSpPr>
        <p:spPr>
          <a:xfrm>
            <a:off x="784689" y="3303309"/>
            <a:ext cx="1712873" cy="369332"/>
          </a:xfrm>
          <a:prstGeom prst="rect">
            <a:avLst/>
          </a:prstGeom>
          <a:noFill/>
        </p:spPr>
        <p:txBody>
          <a:bodyPr wrap="square">
            <a:spAutoFit/>
          </a:bodyPr>
          <a:lstStyle/>
          <a:p>
            <a:pPr marL="0" marR="0" lvl="0" indent="0" algn="l" defTabSz="914400" rtl="0" eaLnBrk="1" fontAlgn="auto" latinLnBrk="0" hangingPunct="1">
              <a:lnSpc>
                <a:spcPct val="100000"/>
              </a:lnSpc>
              <a:spcBef>
                <a:spcPts val="200"/>
              </a:spcBef>
              <a:spcAft>
                <a:spcPts val="200"/>
              </a:spcAft>
              <a:buClrTx/>
              <a:buSzTx/>
              <a:buFontTx/>
              <a:buNone/>
              <a:tabLst/>
              <a:defRPr/>
            </a:pPr>
            <a:r>
              <a:rPr kumimoji="0" lang="en-US" sz="900" b="0" i="0" u="none" strike="noStrike" kern="1200" cap="none" spc="0" normalizeH="0" baseline="0" noProof="0" dirty="0">
                <a:ln>
                  <a:noFill/>
                </a:ln>
                <a:solidFill>
                  <a:prstClr val="black"/>
                </a:solidFill>
                <a:effectLst/>
                <a:uLnTx/>
                <a:uFillTx/>
                <a:latin typeface="Segoe UI"/>
                <a:ea typeface="+mn-ea"/>
                <a:cs typeface="+mn-cs"/>
              </a:rPr>
              <a:t>Draft an email with notes and action items from </a:t>
            </a:r>
            <a:r>
              <a:rPr kumimoji="0" lang="en-US" sz="900" b="0" i="0" u="none" strike="noStrike" kern="1200" cap="none" spc="0" normalizeH="0" baseline="0" noProof="0" dirty="0">
                <a:ln>
                  <a:noFill/>
                </a:ln>
                <a:solidFill>
                  <a:srgbClr val="0078D4"/>
                </a:solidFill>
                <a:effectLst/>
                <a:uLnTx/>
                <a:uFillTx/>
                <a:latin typeface="Segoe UI"/>
                <a:ea typeface="+mn-ea"/>
                <a:cs typeface="+mn-cs"/>
              </a:rPr>
              <a:t>meeting</a:t>
            </a:r>
            <a:r>
              <a:rPr kumimoji="0" lang="en-US" sz="900" b="0" i="0" u="none" strike="noStrike" kern="1200" cap="none" spc="0" normalizeH="0" baseline="0" noProof="0" dirty="0">
                <a:ln>
                  <a:noFill/>
                </a:ln>
                <a:effectLst/>
                <a:uLnTx/>
                <a:uFillTx/>
                <a:latin typeface="Segoe UI"/>
                <a:ea typeface="+mn-ea"/>
                <a:cs typeface="+mn-cs"/>
              </a:rPr>
              <a:t>.</a:t>
            </a:r>
          </a:p>
        </p:txBody>
      </p:sp>
      <p:sp>
        <p:nvSpPr>
          <p:cNvPr id="28" name="TextBox 27">
            <a:extLst>
              <a:ext uri="{FF2B5EF4-FFF2-40B4-BE49-F238E27FC236}">
                <a16:creationId xmlns:a16="http://schemas.microsoft.com/office/drawing/2014/main" id="{EC26F90A-D366-73F1-A3B4-350811F45FA9}"/>
              </a:ext>
            </a:extLst>
          </p:cNvPr>
          <p:cNvSpPr txBox="1"/>
          <p:nvPr/>
        </p:nvSpPr>
        <p:spPr>
          <a:xfrm>
            <a:off x="4136263" y="1506368"/>
            <a:ext cx="586770" cy="584775"/>
          </a:xfrm>
          <a:prstGeom prst="rect">
            <a:avLst/>
          </a:prstGeom>
          <a:noFill/>
        </p:spPr>
        <p:txBody>
          <a:bodyPr wrap="square" rtlCol="0">
            <a:spAutoFit/>
          </a:bodyPr>
          <a:lstStyle/>
          <a:p>
            <a:pPr marL="0" marR="0" lvl="0" indent="0" algn="r" defTabSz="51435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a:ln>
                  <a:noFill/>
                </a:ln>
                <a:solidFill>
                  <a:prstClr val="white">
                    <a:lumMod val="75000"/>
                  </a:prstClr>
                </a:solidFill>
                <a:effectLst/>
                <a:uLnTx/>
                <a:uFillTx/>
                <a:latin typeface="Segoe Pro Semibold" panose="020B0702040504020203" pitchFamily="34" charset="0"/>
                <a:ea typeface="+mn-ea"/>
                <a:cs typeface="Segoe UI" panose="020B0502040204020203" pitchFamily="34" charset="0"/>
              </a:rPr>
              <a:t>2</a:t>
            </a:r>
          </a:p>
        </p:txBody>
      </p:sp>
      <p:sp>
        <p:nvSpPr>
          <p:cNvPr id="18" name="TextBox 17">
            <a:extLst>
              <a:ext uri="{FF2B5EF4-FFF2-40B4-BE49-F238E27FC236}">
                <a16:creationId xmlns:a16="http://schemas.microsoft.com/office/drawing/2014/main" id="{B017C358-0B76-501A-6563-04477C8244B7}"/>
              </a:ext>
            </a:extLst>
          </p:cNvPr>
          <p:cNvSpPr txBox="1"/>
          <p:nvPr/>
        </p:nvSpPr>
        <p:spPr>
          <a:xfrm>
            <a:off x="2928475" y="2015278"/>
            <a:ext cx="1828800" cy="966418"/>
          </a:xfrm>
          <a:prstGeom prst="rect">
            <a:avLst/>
          </a:prstGeom>
          <a:noFill/>
        </p:spPr>
        <p:txBody>
          <a:bodyPr wrap="square" lIns="0" tIns="73152" rIns="0" bIns="0">
            <a:spAutoFit/>
          </a:bodyPr>
          <a:lstStyle/>
          <a:p>
            <a:pPr>
              <a:spcAft>
                <a:spcPts val="1000"/>
              </a:spcAft>
              <a:defRPr/>
            </a:pPr>
            <a:r>
              <a:rPr lang="en-US" sz="1400" b="1" dirty="0">
                <a:ln w="3175">
                  <a:noFill/>
                </a:ln>
                <a:gradFill>
                  <a:gsLst>
                    <a:gs pos="0">
                      <a:srgbClr val="1264B1"/>
                    </a:gs>
                    <a:gs pos="100000">
                      <a:srgbClr val="944DCF"/>
                    </a:gs>
                  </a:gsLst>
                  <a:lin ang="0" scaled="1"/>
                </a:gradFill>
                <a:latin typeface="Segoe UI"/>
                <a:cs typeface="Segoe UI" pitchFamily="34" charset="0"/>
              </a:rPr>
              <a:t>Summarize </a:t>
            </a:r>
            <a:br>
              <a:rPr lang="en-US" sz="1400" b="1" dirty="0">
                <a:ln w="3175">
                  <a:noFill/>
                </a:ln>
                <a:gradFill>
                  <a:gsLst>
                    <a:gs pos="0">
                      <a:srgbClr val="1264B1"/>
                    </a:gs>
                    <a:gs pos="100000">
                      <a:srgbClr val="944DCF"/>
                    </a:gs>
                  </a:gsLst>
                  <a:lin ang="0" scaled="1"/>
                </a:gradFill>
                <a:latin typeface="Segoe UI"/>
                <a:cs typeface="Segoe UI" pitchFamily="34" charset="0"/>
              </a:rPr>
            </a:br>
            <a:r>
              <a:rPr lang="en-US" sz="1400" b="1" dirty="0">
                <a:ln w="3175">
                  <a:noFill/>
                </a:ln>
                <a:gradFill>
                  <a:gsLst>
                    <a:gs pos="0">
                      <a:srgbClr val="1264B1"/>
                    </a:gs>
                    <a:gs pos="100000">
                      <a:srgbClr val="944DCF"/>
                    </a:gs>
                  </a:gsLst>
                  <a:lin ang="0" scaled="1"/>
                </a:gradFill>
                <a:latin typeface="Segoe UI"/>
                <a:cs typeface="Segoe UI" pitchFamily="34" charset="0"/>
              </a:rPr>
              <a:t>an email thread</a:t>
            </a:r>
          </a:p>
          <a:p>
            <a:pPr>
              <a:spcBef>
                <a:spcPts val="200"/>
              </a:spcBef>
              <a:spcAft>
                <a:spcPts val="1000"/>
              </a:spcAft>
              <a:defRPr/>
            </a:pPr>
            <a:r>
              <a:rPr lang="en-US" sz="1000" dirty="0">
                <a:solidFill>
                  <a:prstClr val="black"/>
                </a:solidFill>
                <a:latin typeface="Segoe UI"/>
              </a:rPr>
              <a:t>Get quickly caught up to a long, complex email thread.</a:t>
            </a:r>
          </a:p>
        </p:txBody>
      </p:sp>
      <p:sp>
        <p:nvSpPr>
          <p:cNvPr id="57" name="TextBox 56">
            <a:extLst>
              <a:ext uri="{FF2B5EF4-FFF2-40B4-BE49-F238E27FC236}">
                <a16:creationId xmlns:a16="http://schemas.microsoft.com/office/drawing/2014/main" id="{E93F8095-9449-5DF1-48CC-E0D854404161}"/>
              </a:ext>
            </a:extLst>
          </p:cNvPr>
          <p:cNvSpPr txBox="1"/>
          <p:nvPr/>
        </p:nvSpPr>
        <p:spPr>
          <a:xfrm>
            <a:off x="3066740" y="3300874"/>
            <a:ext cx="1690535" cy="230832"/>
          </a:xfrm>
          <a:prstGeom prst="rect">
            <a:avLst/>
          </a:prstGeom>
          <a:noFill/>
        </p:spPr>
        <p:txBody>
          <a:bodyPr wrap="square">
            <a:spAutoFit/>
          </a:bodyPr>
          <a:lstStyle/>
          <a:p>
            <a:pPr marL="0" marR="0" lvl="0" indent="0" algn="l" defTabSz="914400" rtl="0" eaLnBrk="1" fontAlgn="auto" latinLnBrk="0" hangingPunct="1">
              <a:lnSpc>
                <a:spcPct val="100000"/>
              </a:lnSpc>
              <a:spcBef>
                <a:spcPts val="200"/>
              </a:spcBef>
              <a:spcAft>
                <a:spcPts val="200"/>
              </a:spcAft>
              <a:buClrTx/>
              <a:buSzTx/>
              <a:buFontTx/>
              <a:buNone/>
              <a:tabLst/>
              <a:defRPr/>
            </a:pPr>
            <a:r>
              <a:rPr kumimoji="0" lang="en-US" sz="900" b="0" i="0" u="none" strike="noStrike" kern="1200" cap="none" spc="0" normalizeH="0" baseline="0" noProof="0" dirty="0">
                <a:ln>
                  <a:noFill/>
                </a:ln>
                <a:solidFill>
                  <a:prstClr val="black"/>
                </a:solidFill>
                <a:effectLst/>
                <a:uLnTx/>
                <a:uFillTx/>
                <a:latin typeface="Segoe UI"/>
                <a:ea typeface="+mn-ea"/>
                <a:cs typeface="+mn-cs"/>
              </a:rPr>
              <a:t>Click on the Summarize icon</a:t>
            </a:r>
            <a:r>
              <a:rPr lang="en-US" sz="900" dirty="0">
                <a:solidFill>
                  <a:prstClr val="black"/>
                </a:solidFill>
                <a:latin typeface="Segoe UI"/>
              </a:rPr>
              <a:t>.</a:t>
            </a:r>
            <a:endParaRPr kumimoji="0" lang="en-US" sz="900" b="0" i="0" u="none" strike="noStrike" kern="1200" cap="none" spc="0" normalizeH="0" baseline="0" noProof="0" dirty="0">
              <a:ln>
                <a:noFill/>
              </a:ln>
              <a:solidFill>
                <a:prstClr val="black"/>
              </a:solidFill>
              <a:effectLst/>
              <a:uLnTx/>
              <a:uFillTx/>
              <a:latin typeface="Segoe UI"/>
              <a:ea typeface="+mn-ea"/>
              <a:cs typeface="+mn-cs"/>
            </a:endParaRPr>
          </a:p>
        </p:txBody>
      </p:sp>
      <p:sp>
        <p:nvSpPr>
          <p:cNvPr id="29" name="TextBox 28">
            <a:extLst>
              <a:ext uri="{FF2B5EF4-FFF2-40B4-BE49-F238E27FC236}">
                <a16:creationId xmlns:a16="http://schemas.microsoft.com/office/drawing/2014/main" id="{9B28D300-AF5C-59E2-EAF4-895AAE6CE074}"/>
              </a:ext>
            </a:extLst>
          </p:cNvPr>
          <p:cNvSpPr txBox="1"/>
          <p:nvPr/>
        </p:nvSpPr>
        <p:spPr>
          <a:xfrm>
            <a:off x="6406889" y="1506368"/>
            <a:ext cx="586770" cy="584775"/>
          </a:xfrm>
          <a:prstGeom prst="rect">
            <a:avLst/>
          </a:prstGeom>
          <a:noFill/>
        </p:spPr>
        <p:txBody>
          <a:bodyPr wrap="square" rtlCol="0">
            <a:spAutoFit/>
          </a:bodyPr>
          <a:lstStyle/>
          <a:p>
            <a:pPr marL="0" marR="0" lvl="0" indent="0" algn="r" defTabSz="51435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a:ln>
                  <a:noFill/>
                </a:ln>
                <a:solidFill>
                  <a:prstClr val="white">
                    <a:lumMod val="75000"/>
                  </a:prstClr>
                </a:solidFill>
                <a:effectLst/>
                <a:uLnTx/>
                <a:uFillTx/>
                <a:latin typeface="Segoe Pro Semibold" panose="020B0702040504020203" pitchFamily="34" charset="0"/>
                <a:ea typeface="+mn-ea"/>
                <a:cs typeface="Segoe UI" panose="020B0502040204020203" pitchFamily="34" charset="0"/>
              </a:rPr>
              <a:t>3</a:t>
            </a:r>
          </a:p>
        </p:txBody>
      </p:sp>
      <p:sp>
        <p:nvSpPr>
          <p:cNvPr id="19" name="TextBox 18">
            <a:extLst>
              <a:ext uri="{FF2B5EF4-FFF2-40B4-BE49-F238E27FC236}">
                <a16:creationId xmlns:a16="http://schemas.microsoft.com/office/drawing/2014/main" id="{8351261C-1328-A32F-DE43-BAE833071175}"/>
              </a:ext>
            </a:extLst>
          </p:cNvPr>
          <p:cNvSpPr txBox="1"/>
          <p:nvPr/>
        </p:nvSpPr>
        <p:spPr>
          <a:xfrm>
            <a:off x="5199101" y="2015278"/>
            <a:ext cx="1828800" cy="571438"/>
          </a:xfrm>
          <a:prstGeom prst="rect">
            <a:avLst/>
          </a:prstGeom>
          <a:noFill/>
        </p:spPr>
        <p:txBody>
          <a:bodyPr wrap="square" lIns="0" tIns="73152" rIns="0" bIns="0">
            <a:spAutoFit/>
          </a:bodyPr>
          <a:lstStyle/>
          <a:p>
            <a:pPr marR="0" lvl="0" indent="0" fontAlgn="auto">
              <a:lnSpc>
                <a:spcPct val="100000"/>
              </a:lnSpc>
              <a:spcAft>
                <a:spcPts val="1000"/>
              </a:spcAft>
              <a:buClrTx/>
              <a:buSzTx/>
              <a:buFontTx/>
              <a:buNone/>
              <a:tabLst/>
              <a:defRPr/>
            </a:pPr>
            <a:r>
              <a:rPr lang="en-US" sz="1400" b="1" dirty="0">
                <a:ln w="3175">
                  <a:noFill/>
                </a:ln>
                <a:gradFill>
                  <a:gsLst>
                    <a:gs pos="0">
                      <a:srgbClr val="1264B1"/>
                    </a:gs>
                    <a:gs pos="100000">
                      <a:srgbClr val="944DCF"/>
                    </a:gs>
                  </a:gsLst>
                  <a:lin ang="0" scaled="1"/>
                </a:gradFill>
                <a:latin typeface="Segoe UI"/>
                <a:cs typeface="Segoe UI" pitchFamily="34" charset="0"/>
              </a:rPr>
              <a:t>Draft email </a:t>
            </a:r>
          </a:p>
          <a:p>
            <a:pPr marL="0" marR="0" lvl="0" indent="0" algn="l" defTabSz="514350" rtl="0" eaLnBrk="1" fontAlgn="auto" latinLnBrk="0" hangingPunct="1">
              <a:lnSpc>
                <a:spcPct val="100000"/>
              </a:lnSpc>
              <a:spcBef>
                <a:spcPts val="0"/>
              </a:spcBef>
              <a:spcAft>
                <a:spcPts val="1000"/>
              </a:spcAft>
              <a:buClrTx/>
              <a:buSzTx/>
              <a:buFontTx/>
              <a:buNone/>
              <a:tabLst/>
              <a:defRPr/>
            </a:pPr>
            <a:r>
              <a:rPr lang="en-US" sz="1000" dirty="0">
                <a:solidFill>
                  <a:prstClr val="black"/>
                </a:solidFill>
                <a:latin typeface="Segoe UI"/>
              </a:rPr>
              <a:t>P</a:t>
            </a:r>
            <a:r>
              <a:rPr kumimoji="0" lang="en-US" sz="1000" b="0" i="0" u="none" strike="noStrike" kern="1200" cap="none" spc="0" normalizeH="0" baseline="0" noProof="0" dirty="0" err="1">
                <a:ln>
                  <a:noFill/>
                </a:ln>
                <a:solidFill>
                  <a:prstClr val="black"/>
                </a:solidFill>
                <a:effectLst/>
                <a:uLnTx/>
                <a:uFillTx/>
                <a:latin typeface="Segoe UI"/>
                <a:ea typeface="+mn-ea"/>
                <a:cs typeface="+mn-cs"/>
              </a:rPr>
              <a:t>ersonalize</a:t>
            </a:r>
            <a:r>
              <a:rPr kumimoji="0" lang="en-US" sz="1000" b="0" i="0" u="none" strike="noStrike" kern="1200" cap="none" spc="0" normalizeH="0" baseline="0" noProof="0" dirty="0">
                <a:ln>
                  <a:noFill/>
                </a:ln>
                <a:solidFill>
                  <a:prstClr val="black"/>
                </a:solidFill>
                <a:effectLst/>
                <a:uLnTx/>
                <a:uFillTx/>
                <a:latin typeface="Segoe UI"/>
                <a:ea typeface="+mn-ea"/>
                <a:cs typeface="+mn-cs"/>
              </a:rPr>
              <a:t> the tone and length.</a:t>
            </a:r>
          </a:p>
        </p:txBody>
      </p:sp>
      <p:sp>
        <p:nvSpPr>
          <p:cNvPr id="66" name="TextBox 65">
            <a:extLst>
              <a:ext uri="{FF2B5EF4-FFF2-40B4-BE49-F238E27FC236}">
                <a16:creationId xmlns:a16="http://schemas.microsoft.com/office/drawing/2014/main" id="{483476C1-097A-CB4D-DCEA-07EDBB224E6C}"/>
              </a:ext>
            </a:extLst>
          </p:cNvPr>
          <p:cNvSpPr txBox="1"/>
          <p:nvPr/>
        </p:nvSpPr>
        <p:spPr>
          <a:xfrm>
            <a:off x="5338447" y="3159808"/>
            <a:ext cx="1689454" cy="646331"/>
          </a:xfrm>
          <a:prstGeom prst="rect">
            <a:avLst/>
          </a:prstGeom>
          <a:noFill/>
        </p:spPr>
        <p:txBody>
          <a:bodyPr wrap="square">
            <a:spAutoFit/>
          </a:bodyPr>
          <a:lstStyle/>
          <a:p>
            <a:pPr marL="0" marR="0" lvl="0" indent="0" algn="l" defTabSz="914400" rtl="0" eaLnBrk="1" fontAlgn="auto" latinLnBrk="0" hangingPunct="1">
              <a:lnSpc>
                <a:spcPct val="100000"/>
              </a:lnSpc>
              <a:spcBef>
                <a:spcPts val="200"/>
              </a:spcBef>
              <a:spcAft>
                <a:spcPts val="200"/>
              </a:spcAft>
              <a:buClrTx/>
              <a:buSzTx/>
              <a:buFontTx/>
              <a:buNone/>
              <a:tabLst/>
              <a:defRPr/>
            </a:pPr>
            <a:r>
              <a:rPr kumimoji="0" lang="en-US" sz="900" b="0" i="0" u="none" strike="noStrike" kern="1200" cap="none" spc="0" normalizeH="0" baseline="0" noProof="0" dirty="0">
                <a:ln>
                  <a:noFill/>
                </a:ln>
                <a:solidFill>
                  <a:prstClr val="black"/>
                </a:solidFill>
                <a:effectLst/>
                <a:uLnTx/>
                <a:uFillTx/>
                <a:latin typeface="Segoe UI"/>
                <a:ea typeface="+mn-ea"/>
                <a:cs typeface="+mn-cs"/>
              </a:rPr>
              <a:t>Draft an email to [name] that informs them that Project X is delayed two weeks. Make it short and casual in tone. </a:t>
            </a:r>
          </a:p>
        </p:txBody>
      </p:sp>
      <p:sp>
        <p:nvSpPr>
          <p:cNvPr id="30" name="TextBox 29">
            <a:extLst>
              <a:ext uri="{FF2B5EF4-FFF2-40B4-BE49-F238E27FC236}">
                <a16:creationId xmlns:a16="http://schemas.microsoft.com/office/drawing/2014/main" id="{A5C658C9-7087-DD66-4066-7E503E822E4D}"/>
              </a:ext>
            </a:extLst>
          </p:cNvPr>
          <p:cNvSpPr txBox="1"/>
          <p:nvPr/>
        </p:nvSpPr>
        <p:spPr>
          <a:xfrm>
            <a:off x="8677515" y="1506368"/>
            <a:ext cx="586770" cy="584775"/>
          </a:xfrm>
          <a:prstGeom prst="rect">
            <a:avLst/>
          </a:prstGeom>
          <a:noFill/>
        </p:spPr>
        <p:txBody>
          <a:bodyPr wrap="square" rtlCol="0">
            <a:spAutoFit/>
          </a:bodyPr>
          <a:lstStyle/>
          <a:p>
            <a:pPr marL="0" marR="0" lvl="0" indent="0" algn="r" defTabSz="51435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a:ln>
                  <a:noFill/>
                </a:ln>
                <a:solidFill>
                  <a:prstClr val="white">
                    <a:lumMod val="75000"/>
                  </a:prstClr>
                </a:solidFill>
                <a:effectLst/>
                <a:uLnTx/>
                <a:uFillTx/>
                <a:latin typeface="Segoe Pro Semibold" panose="020B0702040504020203" pitchFamily="34" charset="0"/>
                <a:ea typeface="+mn-ea"/>
                <a:cs typeface="Segoe UI" panose="020B0502040204020203" pitchFamily="34" charset="0"/>
              </a:rPr>
              <a:t>4</a:t>
            </a:r>
          </a:p>
        </p:txBody>
      </p:sp>
      <p:sp>
        <p:nvSpPr>
          <p:cNvPr id="20" name="TextBox 19">
            <a:extLst>
              <a:ext uri="{FF2B5EF4-FFF2-40B4-BE49-F238E27FC236}">
                <a16:creationId xmlns:a16="http://schemas.microsoft.com/office/drawing/2014/main" id="{9263DAA5-C6F2-114A-644F-6FBB003A4EBE}"/>
              </a:ext>
            </a:extLst>
          </p:cNvPr>
          <p:cNvSpPr txBox="1"/>
          <p:nvPr/>
        </p:nvSpPr>
        <p:spPr>
          <a:xfrm>
            <a:off x="7469727" y="2015278"/>
            <a:ext cx="1828800" cy="1248547"/>
          </a:xfrm>
          <a:prstGeom prst="rect">
            <a:avLst/>
          </a:prstGeom>
          <a:noFill/>
        </p:spPr>
        <p:txBody>
          <a:bodyPr wrap="square" lIns="0" tIns="73152" rIns="0" bIns="0">
            <a:spAutoFit/>
          </a:bodyPr>
          <a:lstStyle/>
          <a:p>
            <a:pPr defTabSz="514350">
              <a:spcAft>
                <a:spcPts val="1000"/>
              </a:spcAft>
              <a:defRPr/>
            </a:pPr>
            <a:r>
              <a:rPr lang="en-US" sz="1400" b="1" dirty="0">
                <a:ln w="3175">
                  <a:noFill/>
                </a:ln>
                <a:gradFill>
                  <a:gsLst>
                    <a:gs pos="0">
                      <a:srgbClr val="1264B1"/>
                    </a:gs>
                    <a:gs pos="100000">
                      <a:srgbClr val="944DCF"/>
                    </a:gs>
                  </a:gsLst>
                  <a:lin ang="0" scaled="1"/>
                </a:gradFill>
                <a:latin typeface="Segoe UI"/>
                <a:cs typeface="Segoe UI" pitchFamily="34" charset="0"/>
              </a:rPr>
              <a:t>Summarize a document </a:t>
            </a:r>
          </a:p>
          <a:p>
            <a:pPr marL="0" marR="0" lvl="0" indent="0" algn="l" defTabSz="514350" rtl="0" eaLnBrk="1" fontAlgn="auto" latinLnBrk="0" hangingPunct="1">
              <a:lnSpc>
                <a:spcPct val="100000"/>
              </a:lnSpc>
              <a:spcBef>
                <a:spcPts val="0"/>
              </a:spcBef>
              <a:spcAft>
                <a:spcPts val="1000"/>
              </a:spcAft>
              <a:buClrTx/>
              <a:buSzTx/>
              <a:buFontTx/>
              <a:buNone/>
              <a:tabLst/>
              <a:defRPr/>
            </a:pPr>
            <a:r>
              <a:rPr lang="en-US" sz="1000" dirty="0">
                <a:solidFill>
                  <a:prstClr val="black"/>
                </a:solidFill>
                <a:latin typeface="Segoe UI"/>
              </a:rPr>
              <a:t>G</a:t>
            </a:r>
            <a:r>
              <a:rPr kumimoji="0" lang="en-US" sz="1000" b="0" i="0" u="none" strike="noStrike" kern="1200" cap="none" spc="0" normalizeH="0" baseline="0" noProof="0" dirty="0">
                <a:ln>
                  <a:noFill/>
                </a:ln>
                <a:solidFill>
                  <a:prstClr val="black"/>
                </a:solidFill>
                <a:effectLst/>
                <a:uLnTx/>
                <a:uFillTx/>
                <a:latin typeface="Segoe UI"/>
                <a:ea typeface="+mn-ea"/>
                <a:cs typeface="+mn-cs"/>
              </a:rPr>
              <a:t>et right down to business by summarizing long documents and focusing on the relevant sections.</a:t>
            </a:r>
          </a:p>
        </p:txBody>
      </p:sp>
      <p:sp>
        <p:nvSpPr>
          <p:cNvPr id="68" name="TextBox 67">
            <a:extLst>
              <a:ext uri="{FF2B5EF4-FFF2-40B4-BE49-F238E27FC236}">
                <a16:creationId xmlns:a16="http://schemas.microsoft.com/office/drawing/2014/main" id="{A67FFDB8-2D67-AE93-25D5-BDB79D5AA916}"/>
              </a:ext>
            </a:extLst>
          </p:cNvPr>
          <p:cNvSpPr txBox="1"/>
          <p:nvPr/>
        </p:nvSpPr>
        <p:spPr>
          <a:xfrm>
            <a:off x="7604682" y="3299764"/>
            <a:ext cx="1652460" cy="369332"/>
          </a:xfrm>
          <a:prstGeom prst="rect">
            <a:avLst/>
          </a:prstGeom>
          <a:noFill/>
        </p:spPr>
        <p:txBody>
          <a:bodyPr wrap="square">
            <a:spAutoFit/>
          </a:bodyPr>
          <a:lstStyle/>
          <a:p>
            <a:pPr marL="0" marR="0" lvl="0" indent="0" algn="l" defTabSz="914400" rtl="0" eaLnBrk="1" fontAlgn="auto" latinLnBrk="0" hangingPunct="1">
              <a:lnSpc>
                <a:spcPct val="100000"/>
              </a:lnSpc>
              <a:spcBef>
                <a:spcPts val="200"/>
              </a:spcBef>
              <a:spcAft>
                <a:spcPts val="200"/>
              </a:spcAft>
              <a:buClrTx/>
              <a:buSzTx/>
              <a:buFontTx/>
              <a:buNone/>
              <a:tabLst/>
              <a:defRPr/>
            </a:pPr>
            <a:r>
              <a:rPr kumimoji="0" lang="en-US" sz="900" b="0" i="0" u="none" strike="noStrike" kern="1200" cap="none" spc="0" normalizeH="0" baseline="0" noProof="0" dirty="0">
                <a:ln>
                  <a:noFill/>
                </a:ln>
                <a:solidFill>
                  <a:prstClr val="black"/>
                </a:solidFill>
                <a:effectLst/>
                <a:uLnTx/>
                <a:uFillTx/>
                <a:latin typeface="Segoe UI"/>
                <a:ea typeface="+mn-ea"/>
                <a:cs typeface="+mn-cs"/>
              </a:rPr>
              <a:t>Give me a bulleted list of key points from </a:t>
            </a:r>
            <a:r>
              <a:rPr lang="en-US" sz="900" dirty="0">
                <a:solidFill>
                  <a:srgbClr val="0078D4"/>
                </a:solidFill>
                <a:latin typeface="Segoe UI"/>
              </a:rPr>
              <a:t>file</a:t>
            </a:r>
            <a:r>
              <a:rPr lang="en-US" sz="900" dirty="0">
                <a:latin typeface="Segoe UI"/>
              </a:rPr>
              <a:t>.</a:t>
            </a:r>
          </a:p>
        </p:txBody>
      </p:sp>
      <p:sp>
        <p:nvSpPr>
          <p:cNvPr id="31" name="TextBox 30">
            <a:extLst>
              <a:ext uri="{FF2B5EF4-FFF2-40B4-BE49-F238E27FC236}">
                <a16:creationId xmlns:a16="http://schemas.microsoft.com/office/drawing/2014/main" id="{674A5106-20B7-245E-215A-14004170B502}"/>
              </a:ext>
            </a:extLst>
          </p:cNvPr>
          <p:cNvSpPr txBox="1"/>
          <p:nvPr/>
        </p:nvSpPr>
        <p:spPr>
          <a:xfrm>
            <a:off x="10948140" y="1506368"/>
            <a:ext cx="586770" cy="584775"/>
          </a:xfrm>
          <a:prstGeom prst="rect">
            <a:avLst/>
          </a:prstGeom>
          <a:noFill/>
        </p:spPr>
        <p:txBody>
          <a:bodyPr wrap="square" rtlCol="0">
            <a:spAutoFit/>
          </a:bodyPr>
          <a:lstStyle/>
          <a:p>
            <a:pPr marL="0" marR="0" lvl="0" indent="0" algn="r" defTabSz="51435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a:ln>
                  <a:noFill/>
                </a:ln>
                <a:solidFill>
                  <a:prstClr val="white">
                    <a:lumMod val="75000"/>
                  </a:prstClr>
                </a:solidFill>
                <a:effectLst/>
                <a:uLnTx/>
                <a:uFillTx/>
                <a:latin typeface="Segoe Pro Semibold" panose="020B0702040504020203" pitchFamily="34" charset="0"/>
                <a:ea typeface="+mn-ea"/>
                <a:cs typeface="Segoe UI" panose="020B0502040204020203" pitchFamily="34" charset="0"/>
              </a:rPr>
              <a:t>5</a:t>
            </a:r>
          </a:p>
        </p:txBody>
      </p:sp>
      <p:sp>
        <p:nvSpPr>
          <p:cNvPr id="21" name="TextBox 20">
            <a:extLst>
              <a:ext uri="{FF2B5EF4-FFF2-40B4-BE49-F238E27FC236}">
                <a16:creationId xmlns:a16="http://schemas.microsoft.com/office/drawing/2014/main" id="{67652AEE-20D7-8B6B-969F-CFE69263215F}"/>
              </a:ext>
            </a:extLst>
          </p:cNvPr>
          <p:cNvSpPr txBox="1"/>
          <p:nvPr/>
        </p:nvSpPr>
        <p:spPr>
          <a:xfrm>
            <a:off x="9753052" y="2015278"/>
            <a:ext cx="1828800" cy="1094659"/>
          </a:xfrm>
          <a:prstGeom prst="rect">
            <a:avLst/>
          </a:prstGeom>
          <a:noFill/>
        </p:spPr>
        <p:txBody>
          <a:bodyPr wrap="square" lIns="0" tIns="73152" rIns="0" bIns="0">
            <a:spAutoFit/>
          </a:bodyPr>
          <a:lstStyle/>
          <a:p>
            <a:pPr marR="0" lvl="0" indent="0" defTabSz="514350" fontAlgn="auto">
              <a:lnSpc>
                <a:spcPct val="100000"/>
              </a:lnSpc>
              <a:spcBef>
                <a:spcPts val="200"/>
              </a:spcBef>
              <a:spcAft>
                <a:spcPts val="1000"/>
              </a:spcAft>
              <a:buClrTx/>
              <a:buSzTx/>
              <a:buFontTx/>
              <a:buNone/>
              <a:tabLst/>
              <a:defRPr/>
            </a:pPr>
            <a:r>
              <a:rPr lang="en-US" sz="1400" b="1" dirty="0">
                <a:ln w="3175">
                  <a:noFill/>
                </a:ln>
                <a:gradFill>
                  <a:gsLst>
                    <a:gs pos="0">
                      <a:srgbClr val="1264B1"/>
                    </a:gs>
                    <a:gs pos="100000">
                      <a:srgbClr val="944DCF"/>
                    </a:gs>
                  </a:gsLst>
                  <a:lin ang="0" scaled="1"/>
                </a:gradFill>
                <a:latin typeface="Segoe UI"/>
                <a:cs typeface="Segoe UI" pitchFamily="34" charset="0"/>
              </a:rPr>
              <a:t>Tell me about a topic/project </a:t>
            </a:r>
          </a:p>
          <a:p>
            <a:pPr marL="0" marR="0" lvl="0" indent="0" algn="l" defTabSz="514350" rtl="0" eaLnBrk="1" fontAlgn="auto" latinLnBrk="0" hangingPunct="1">
              <a:lnSpc>
                <a:spcPct val="100000"/>
              </a:lnSpc>
              <a:spcBef>
                <a:spcPts val="0"/>
              </a:spcBef>
              <a:spcAft>
                <a:spcPts val="1000"/>
              </a:spcAft>
              <a:buClrTx/>
              <a:buSzTx/>
              <a:buFontTx/>
              <a:buNone/>
              <a:tabLst/>
              <a:defRPr/>
            </a:pPr>
            <a:r>
              <a:rPr lang="en-US" sz="1000" dirty="0">
                <a:solidFill>
                  <a:prstClr val="black"/>
                </a:solidFill>
                <a:latin typeface="Segoe UI"/>
              </a:rPr>
              <a:t>P</a:t>
            </a:r>
            <a:r>
              <a:rPr kumimoji="0" lang="en-US" sz="1000" b="0" i="0" u="none" strike="noStrike" kern="1200" cap="none" spc="0" normalizeH="0" baseline="0" noProof="0" dirty="0" err="1">
                <a:ln>
                  <a:noFill/>
                </a:ln>
                <a:solidFill>
                  <a:prstClr val="black"/>
                </a:solidFill>
                <a:effectLst/>
                <a:uLnTx/>
                <a:uFillTx/>
                <a:latin typeface="Segoe UI"/>
                <a:ea typeface="+mn-ea"/>
                <a:cs typeface="+mn-cs"/>
              </a:rPr>
              <a:t>rovide</a:t>
            </a:r>
            <a:r>
              <a:rPr kumimoji="0" lang="en-US" sz="1000" b="0" i="0" u="none" strike="noStrike" kern="1200" cap="none" spc="0" normalizeH="0" baseline="0" noProof="0" dirty="0">
                <a:ln>
                  <a:noFill/>
                </a:ln>
                <a:solidFill>
                  <a:prstClr val="black"/>
                </a:solidFill>
                <a:effectLst/>
                <a:uLnTx/>
                <a:uFillTx/>
                <a:latin typeface="Segoe UI"/>
                <a:ea typeface="+mn-ea"/>
                <a:cs typeface="+mn-cs"/>
              </a:rPr>
              <a:t> insights and analysis from across multiple sources </a:t>
            </a:r>
            <a:br>
              <a:rPr kumimoji="0" lang="en-US" sz="1000" b="0" i="0" u="none" strike="noStrike" kern="1200" cap="none" spc="0" normalizeH="0" baseline="0" noProof="0" dirty="0">
                <a:ln>
                  <a:noFill/>
                </a:ln>
                <a:solidFill>
                  <a:prstClr val="black"/>
                </a:solidFill>
                <a:effectLst/>
                <a:uLnTx/>
                <a:uFillTx/>
                <a:latin typeface="Segoe UI"/>
                <a:ea typeface="+mn-ea"/>
                <a:cs typeface="+mn-cs"/>
              </a:rPr>
            </a:br>
            <a:r>
              <a:rPr kumimoji="0" lang="en-US" sz="1000" b="0" i="0" u="none" strike="noStrike" kern="1200" cap="none" spc="0" normalizeH="0" baseline="0" noProof="0" dirty="0">
                <a:ln>
                  <a:noFill/>
                </a:ln>
                <a:solidFill>
                  <a:prstClr val="black"/>
                </a:solidFill>
                <a:effectLst/>
                <a:uLnTx/>
                <a:uFillTx/>
                <a:latin typeface="Segoe UI"/>
                <a:ea typeface="+mn-ea"/>
                <a:cs typeface="+mn-cs"/>
              </a:rPr>
              <a:t>to get up to speed quickly.</a:t>
            </a:r>
          </a:p>
        </p:txBody>
      </p:sp>
      <p:sp>
        <p:nvSpPr>
          <p:cNvPr id="70" name="TextBox 69">
            <a:extLst>
              <a:ext uri="{FF2B5EF4-FFF2-40B4-BE49-F238E27FC236}">
                <a16:creationId xmlns:a16="http://schemas.microsoft.com/office/drawing/2014/main" id="{12964516-8085-CD53-D10E-4CB1843794C2}"/>
              </a:ext>
            </a:extLst>
          </p:cNvPr>
          <p:cNvSpPr txBox="1"/>
          <p:nvPr/>
        </p:nvSpPr>
        <p:spPr>
          <a:xfrm>
            <a:off x="9882682" y="3301366"/>
            <a:ext cx="1814018" cy="507831"/>
          </a:xfrm>
          <a:prstGeom prst="rect">
            <a:avLst/>
          </a:prstGeom>
          <a:noFill/>
        </p:spPr>
        <p:txBody>
          <a:bodyPr wrap="square">
            <a:spAutoFit/>
          </a:bodyPr>
          <a:lstStyle/>
          <a:p>
            <a:pPr marL="0" marR="0" lvl="0" indent="0" algn="l" defTabSz="914400" rtl="0" eaLnBrk="1" fontAlgn="auto" latinLnBrk="0" hangingPunct="1">
              <a:lnSpc>
                <a:spcPct val="100000"/>
              </a:lnSpc>
              <a:spcBef>
                <a:spcPts val="200"/>
              </a:spcBef>
              <a:spcAft>
                <a:spcPts val="200"/>
              </a:spcAft>
              <a:buClrTx/>
              <a:buSzTx/>
              <a:buFontTx/>
              <a:buNone/>
              <a:tabLst/>
              <a:defRPr/>
            </a:pPr>
            <a:r>
              <a:rPr kumimoji="0" lang="en-US" sz="900" b="0" i="0" u="none" strike="noStrike" kern="1200" cap="none" spc="0" normalizeH="0" baseline="0" noProof="0" dirty="0">
                <a:ln>
                  <a:noFill/>
                </a:ln>
                <a:solidFill>
                  <a:prstClr val="black"/>
                </a:solidFill>
                <a:effectLst/>
                <a:uLnTx/>
                <a:uFillTx/>
                <a:latin typeface="Segoe UI"/>
                <a:ea typeface="+mn-ea"/>
                <a:cs typeface="+mn-cs"/>
              </a:rPr>
              <a:t>Tell me what's new about </a:t>
            </a:r>
            <a:br>
              <a:rPr kumimoji="0" lang="en-US" sz="900" b="0" i="0" u="none" strike="noStrike" kern="1200" cap="none" spc="0" normalizeH="0" baseline="0" noProof="0" dirty="0">
                <a:ln>
                  <a:noFill/>
                </a:ln>
                <a:solidFill>
                  <a:prstClr val="black"/>
                </a:solidFill>
                <a:effectLst/>
                <a:uLnTx/>
                <a:uFillTx/>
                <a:latin typeface="Segoe UI"/>
                <a:ea typeface="+mn-ea"/>
                <a:cs typeface="+mn-cs"/>
              </a:rPr>
            </a:br>
            <a:r>
              <a:rPr kumimoji="0" lang="en-US" sz="900" b="0" i="0" u="none" strike="noStrike" kern="1200" cap="none" spc="0" normalizeH="0" baseline="0" noProof="0" dirty="0">
                <a:ln>
                  <a:noFill/>
                </a:ln>
                <a:solidFill>
                  <a:srgbClr val="0078D4"/>
                </a:solidFill>
                <a:effectLst/>
                <a:uLnTx/>
                <a:uFillTx/>
                <a:latin typeface="Segoe UI"/>
                <a:ea typeface="+mn-ea"/>
                <a:cs typeface="+mn-cs"/>
              </a:rPr>
              <a:t>topic </a:t>
            </a:r>
            <a:r>
              <a:rPr kumimoji="0" lang="en-US" sz="900" b="0" i="0" u="none" strike="noStrike" kern="1200" cap="none" spc="0" normalizeH="0" baseline="0" noProof="0" dirty="0">
                <a:ln>
                  <a:noFill/>
                </a:ln>
                <a:solidFill>
                  <a:prstClr val="black"/>
                </a:solidFill>
                <a:effectLst/>
                <a:uLnTx/>
                <a:uFillTx/>
                <a:latin typeface="Segoe UI"/>
                <a:ea typeface="+mn-ea"/>
                <a:cs typeface="+mn-cs"/>
              </a:rPr>
              <a:t>organized by emails, chats, and files?</a:t>
            </a:r>
          </a:p>
        </p:txBody>
      </p:sp>
      <p:sp>
        <p:nvSpPr>
          <p:cNvPr id="32" name="TextBox 31">
            <a:extLst>
              <a:ext uri="{FF2B5EF4-FFF2-40B4-BE49-F238E27FC236}">
                <a16:creationId xmlns:a16="http://schemas.microsoft.com/office/drawing/2014/main" id="{05239811-6B42-E795-D10B-A55D254AB201}"/>
              </a:ext>
            </a:extLst>
          </p:cNvPr>
          <p:cNvSpPr txBox="1"/>
          <p:nvPr/>
        </p:nvSpPr>
        <p:spPr>
          <a:xfrm>
            <a:off x="1865637" y="4027847"/>
            <a:ext cx="586770" cy="584775"/>
          </a:xfrm>
          <a:prstGeom prst="rect">
            <a:avLst/>
          </a:prstGeom>
          <a:noFill/>
        </p:spPr>
        <p:txBody>
          <a:bodyPr wrap="square" rtlCol="0">
            <a:spAutoFit/>
          </a:bodyPr>
          <a:lstStyle/>
          <a:p>
            <a:pPr marL="0" marR="0" lvl="0" indent="0" algn="r" defTabSz="51435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a:ln>
                  <a:noFill/>
                </a:ln>
                <a:solidFill>
                  <a:prstClr val="white">
                    <a:lumMod val="75000"/>
                  </a:prstClr>
                </a:solidFill>
                <a:effectLst/>
                <a:uLnTx/>
                <a:uFillTx/>
                <a:latin typeface="Segoe Pro Semibold" panose="020B0702040504020203" pitchFamily="34" charset="0"/>
                <a:ea typeface="+mn-ea"/>
                <a:cs typeface="Segoe UI" panose="020B0502040204020203" pitchFamily="34" charset="0"/>
              </a:rPr>
              <a:t>6</a:t>
            </a:r>
          </a:p>
        </p:txBody>
      </p:sp>
      <p:sp>
        <p:nvSpPr>
          <p:cNvPr id="22" name="TextBox 21">
            <a:extLst>
              <a:ext uri="{FF2B5EF4-FFF2-40B4-BE49-F238E27FC236}">
                <a16:creationId xmlns:a16="http://schemas.microsoft.com/office/drawing/2014/main" id="{2AB714CA-5733-5899-9C53-B16ECE99414A}"/>
              </a:ext>
            </a:extLst>
          </p:cNvPr>
          <p:cNvSpPr txBox="1"/>
          <p:nvPr/>
        </p:nvSpPr>
        <p:spPr>
          <a:xfrm>
            <a:off x="657849" y="4536757"/>
            <a:ext cx="1828800" cy="1248547"/>
          </a:xfrm>
          <a:prstGeom prst="rect">
            <a:avLst/>
          </a:prstGeom>
          <a:noFill/>
        </p:spPr>
        <p:txBody>
          <a:bodyPr wrap="square" lIns="0" tIns="73152" rIns="0" bIns="0">
            <a:spAutoFit/>
          </a:bodyPr>
          <a:lstStyle/>
          <a:p>
            <a:pPr defTabSz="514350">
              <a:spcAft>
                <a:spcPts val="1000"/>
              </a:spcAft>
              <a:defRPr/>
            </a:pPr>
            <a:r>
              <a:rPr lang="en-US" sz="1400" b="1" dirty="0">
                <a:ln w="3175">
                  <a:noFill/>
                </a:ln>
                <a:gradFill>
                  <a:gsLst>
                    <a:gs pos="0">
                      <a:srgbClr val="1264B1"/>
                    </a:gs>
                    <a:gs pos="100000">
                      <a:srgbClr val="944DCF"/>
                    </a:gs>
                  </a:gsLst>
                  <a:lin ang="0" scaled="1"/>
                </a:gradFill>
                <a:latin typeface="Segoe UI"/>
                <a:cs typeface="Segoe UI" pitchFamily="34" charset="0"/>
              </a:rPr>
              <a:t>Give me some ideas for …</a:t>
            </a:r>
          </a:p>
          <a:p>
            <a:pPr defTabSz="514350">
              <a:spcAft>
                <a:spcPts val="1000"/>
              </a:spcAft>
              <a:defRPr/>
            </a:pPr>
            <a:r>
              <a:rPr lang="en-US" sz="1000" dirty="0">
                <a:solidFill>
                  <a:prstClr val="black"/>
                </a:solidFill>
                <a:latin typeface="Segoe UI"/>
              </a:rPr>
              <a:t>Boost your creativity with ideas for your work such as agendas, product names, social media posts, etc.</a:t>
            </a:r>
          </a:p>
        </p:txBody>
      </p:sp>
      <p:sp>
        <p:nvSpPr>
          <p:cNvPr id="33" name="TextBox 32">
            <a:extLst>
              <a:ext uri="{FF2B5EF4-FFF2-40B4-BE49-F238E27FC236}">
                <a16:creationId xmlns:a16="http://schemas.microsoft.com/office/drawing/2014/main" id="{79DAE19D-6A94-CBA7-EC0A-635ED6899832}"/>
              </a:ext>
            </a:extLst>
          </p:cNvPr>
          <p:cNvSpPr txBox="1"/>
          <p:nvPr/>
        </p:nvSpPr>
        <p:spPr>
          <a:xfrm>
            <a:off x="4136263" y="4027847"/>
            <a:ext cx="586770" cy="584775"/>
          </a:xfrm>
          <a:prstGeom prst="rect">
            <a:avLst/>
          </a:prstGeom>
          <a:noFill/>
        </p:spPr>
        <p:txBody>
          <a:bodyPr wrap="square" rtlCol="0">
            <a:spAutoFit/>
          </a:bodyPr>
          <a:lstStyle/>
          <a:p>
            <a:pPr marL="0" marR="0" lvl="0" indent="0" algn="r" defTabSz="51435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a:ln>
                  <a:noFill/>
                </a:ln>
                <a:solidFill>
                  <a:prstClr val="white">
                    <a:lumMod val="75000"/>
                  </a:prstClr>
                </a:solidFill>
                <a:effectLst/>
                <a:uLnTx/>
                <a:uFillTx/>
                <a:latin typeface="Segoe Pro Semibold" panose="020B0702040504020203" pitchFamily="34" charset="0"/>
                <a:ea typeface="+mn-ea"/>
                <a:cs typeface="Segoe UI" panose="020B0502040204020203" pitchFamily="34" charset="0"/>
              </a:rPr>
              <a:t>7</a:t>
            </a:r>
          </a:p>
        </p:txBody>
      </p:sp>
      <p:sp>
        <p:nvSpPr>
          <p:cNvPr id="23" name="TextBox 22">
            <a:extLst>
              <a:ext uri="{FF2B5EF4-FFF2-40B4-BE49-F238E27FC236}">
                <a16:creationId xmlns:a16="http://schemas.microsoft.com/office/drawing/2014/main" id="{5A0BCF09-2F5C-20BF-2B63-4C14D8ECCAE2}"/>
              </a:ext>
            </a:extLst>
          </p:cNvPr>
          <p:cNvSpPr txBox="1"/>
          <p:nvPr/>
        </p:nvSpPr>
        <p:spPr>
          <a:xfrm>
            <a:off x="2928475" y="4536757"/>
            <a:ext cx="1828800" cy="879215"/>
          </a:xfrm>
          <a:prstGeom prst="rect">
            <a:avLst/>
          </a:prstGeom>
          <a:noFill/>
        </p:spPr>
        <p:txBody>
          <a:bodyPr wrap="square" lIns="0" tIns="73152" rIns="0" bIns="0">
            <a:spAutoFit/>
          </a:bodyPr>
          <a:lstStyle/>
          <a:p>
            <a:pPr defTabSz="514350">
              <a:spcAft>
                <a:spcPts val="1000"/>
              </a:spcAft>
              <a:defRPr/>
            </a:pPr>
            <a:r>
              <a:rPr lang="en-US" sz="1400" b="1" dirty="0">
                <a:ln w="3175">
                  <a:noFill/>
                </a:ln>
                <a:gradFill>
                  <a:gsLst>
                    <a:gs pos="0">
                      <a:srgbClr val="1264B1"/>
                    </a:gs>
                    <a:gs pos="100000">
                      <a:srgbClr val="944DCF"/>
                    </a:gs>
                  </a:gsLst>
                  <a:lin ang="0" scaled="1"/>
                </a:gradFill>
                <a:latin typeface="Segoe UI"/>
                <a:cs typeface="Segoe UI" pitchFamily="34" charset="0"/>
              </a:rPr>
              <a:t>Help me write … </a:t>
            </a:r>
          </a:p>
          <a:p>
            <a:pPr marL="0" marR="0" lvl="0" indent="0" algn="l" defTabSz="514350" rtl="0" eaLnBrk="1" fontAlgn="auto" latinLnBrk="0" hangingPunct="1">
              <a:lnSpc>
                <a:spcPct val="100000"/>
              </a:lnSpc>
              <a:spcBef>
                <a:spcPts val="0"/>
              </a:spcBef>
              <a:spcAft>
                <a:spcPts val="1000"/>
              </a:spcAft>
              <a:buClrTx/>
              <a:buSzTx/>
              <a:buFontTx/>
              <a:buNone/>
              <a:tabLst/>
              <a:defRPr/>
            </a:pPr>
            <a:r>
              <a:rPr lang="en-US" sz="1000" dirty="0">
                <a:solidFill>
                  <a:prstClr val="black"/>
                </a:solidFill>
                <a:latin typeface="Segoe UI"/>
              </a:rPr>
              <a:t>J</a:t>
            </a:r>
            <a:r>
              <a:rPr kumimoji="0" lang="en-US" sz="1000" b="0" i="0" u="none" strike="noStrike" kern="1200" cap="none" spc="0" normalizeH="0" baseline="0" noProof="0" dirty="0" err="1">
                <a:ln>
                  <a:noFill/>
                </a:ln>
                <a:solidFill>
                  <a:prstClr val="black"/>
                </a:solidFill>
                <a:effectLst/>
                <a:uLnTx/>
                <a:uFillTx/>
                <a:latin typeface="Segoe UI"/>
                <a:ea typeface="+mn-ea"/>
                <a:cs typeface="+mn-cs"/>
              </a:rPr>
              <a:t>umpstart</a:t>
            </a:r>
            <a:r>
              <a:rPr kumimoji="0" lang="en-US" sz="1000" b="0" i="0" u="none" strike="noStrike" kern="1200" cap="none" spc="0" normalizeH="0" baseline="0" noProof="0" dirty="0">
                <a:ln>
                  <a:noFill/>
                </a:ln>
                <a:solidFill>
                  <a:prstClr val="black"/>
                </a:solidFill>
                <a:effectLst/>
                <a:uLnTx/>
                <a:uFillTx/>
                <a:latin typeface="Segoe UI"/>
                <a:ea typeface="+mn-ea"/>
                <a:cs typeface="+mn-cs"/>
              </a:rPr>
              <a:t> creativity and write and edit like a pro by getting a first draft in seconds.</a:t>
            </a:r>
          </a:p>
        </p:txBody>
      </p:sp>
      <p:sp>
        <p:nvSpPr>
          <p:cNvPr id="34" name="TextBox 33">
            <a:extLst>
              <a:ext uri="{FF2B5EF4-FFF2-40B4-BE49-F238E27FC236}">
                <a16:creationId xmlns:a16="http://schemas.microsoft.com/office/drawing/2014/main" id="{4909D6A9-40DD-DF9B-26AD-14C213D8E9F0}"/>
              </a:ext>
            </a:extLst>
          </p:cNvPr>
          <p:cNvSpPr txBox="1"/>
          <p:nvPr/>
        </p:nvSpPr>
        <p:spPr>
          <a:xfrm>
            <a:off x="6406889" y="4027847"/>
            <a:ext cx="586770" cy="584775"/>
          </a:xfrm>
          <a:prstGeom prst="rect">
            <a:avLst/>
          </a:prstGeom>
          <a:noFill/>
        </p:spPr>
        <p:txBody>
          <a:bodyPr wrap="square" rtlCol="0">
            <a:spAutoFit/>
          </a:bodyPr>
          <a:lstStyle/>
          <a:p>
            <a:pPr marL="0" marR="0" lvl="0" indent="0" algn="r" defTabSz="51435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a:ln>
                  <a:noFill/>
                </a:ln>
                <a:solidFill>
                  <a:prstClr val="white">
                    <a:lumMod val="75000"/>
                  </a:prstClr>
                </a:solidFill>
                <a:effectLst/>
                <a:uLnTx/>
                <a:uFillTx/>
                <a:latin typeface="Segoe Pro Semibold" panose="020B0702040504020203" pitchFamily="34" charset="0"/>
                <a:ea typeface="+mn-ea"/>
                <a:cs typeface="Segoe UI" panose="020B0502040204020203" pitchFamily="34" charset="0"/>
              </a:rPr>
              <a:t>8</a:t>
            </a:r>
          </a:p>
        </p:txBody>
      </p:sp>
      <p:sp>
        <p:nvSpPr>
          <p:cNvPr id="24" name="TextBox 23">
            <a:extLst>
              <a:ext uri="{FF2B5EF4-FFF2-40B4-BE49-F238E27FC236}">
                <a16:creationId xmlns:a16="http://schemas.microsoft.com/office/drawing/2014/main" id="{744A9E29-17B1-A5A0-430F-45C635B910CA}"/>
              </a:ext>
            </a:extLst>
          </p:cNvPr>
          <p:cNvSpPr txBox="1"/>
          <p:nvPr/>
        </p:nvSpPr>
        <p:spPr>
          <a:xfrm>
            <a:off x="5199101" y="4536757"/>
            <a:ext cx="1828800" cy="904863"/>
          </a:xfrm>
          <a:prstGeom prst="rect">
            <a:avLst/>
          </a:prstGeom>
          <a:noFill/>
        </p:spPr>
        <p:txBody>
          <a:bodyPr wrap="square" lIns="0" tIns="73152" rIns="0" bIns="0">
            <a:spAutoFit/>
          </a:bodyPr>
          <a:lstStyle/>
          <a:p>
            <a:pPr defTabSz="514350">
              <a:spcAft>
                <a:spcPts val="1000"/>
              </a:spcAft>
              <a:defRPr/>
            </a:pPr>
            <a:r>
              <a:rPr lang="en-US" sz="1400" b="1" dirty="0">
                <a:ln w="3175">
                  <a:noFill/>
                </a:ln>
                <a:gradFill>
                  <a:gsLst>
                    <a:gs pos="0">
                      <a:srgbClr val="1264B1"/>
                    </a:gs>
                    <a:gs pos="100000">
                      <a:srgbClr val="944DCF"/>
                    </a:gs>
                  </a:gsLst>
                  <a:lin ang="0" scaled="1"/>
                </a:gradFill>
                <a:latin typeface="Segoe UI"/>
                <a:cs typeface="Segoe UI" pitchFamily="34" charset="0"/>
              </a:rPr>
              <a:t>What did they say … </a:t>
            </a:r>
          </a:p>
          <a:p>
            <a:pPr marL="0" marR="0" lvl="0" indent="0" algn="l" defTabSz="914400" rtl="0" eaLnBrk="1" fontAlgn="auto" latinLnBrk="0" hangingPunct="1">
              <a:lnSpc>
                <a:spcPct val="100000"/>
              </a:lnSpc>
              <a:spcBef>
                <a:spcPts val="200"/>
              </a:spcBef>
              <a:spcAft>
                <a:spcPts val="200"/>
              </a:spcAft>
              <a:buClrTx/>
              <a:buSzTx/>
              <a:buFontTx/>
              <a:buNone/>
              <a:tabLst/>
              <a:defRPr/>
            </a:pPr>
            <a:r>
              <a:rPr lang="en-US" sz="1000" dirty="0">
                <a:solidFill>
                  <a:prstClr val="black"/>
                </a:solidFill>
                <a:latin typeface="Segoe UI"/>
              </a:rPr>
              <a:t>W</a:t>
            </a:r>
            <a:r>
              <a:rPr kumimoji="0" lang="en-US" sz="1000" b="0" i="0" u="none" strike="noStrike" kern="1200" cap="none" spc="0" normalizeH="0" baseline="0" noProof="0" dirty="0">
                <a:ln>
                  <a:noFill/>
                </a:ln>
                <a:solidFill>
                  <a:prstClr val="black"/>
                </a:solidFill>
                <a:effectLst/>
                <a:uLnTx/>
                <a:uFillTx/>
                <a:latin typeface="Segoe UI"/>
                <a:ea typeface="+mn-ea"/>
                <a:cs typeface="+mn-cs"/>
              </a:rPr>
              <a:t>hen you vaguely remember someone mentioning a topic, have Copilot do the research.</a:t>
            </a:r>
          </a:p>
        </p:txBody>
      </p:sp>
      <p:sp>
        <p:nvSpPr>
          <p:cNvPr id="35" name="TextBox 34">
            <a:extLst>
              <a:ext uri="{FF2B5EF4-FFF2-40B4-BE49-F238E27FC236}">
                <a16:creationId xmlns:a16="http://schemas.microsoft.com/office/drawing/2014/main" id="{D8CE1C55-B61A-AE91-57E2-38EF407CD544}"/>
              </a:ext>
            </a:extLst>
          </p:cNvPr>
          <p:cNvSpPr txBox="1"/>
          <p:nvPr/>
        </p:nvSpPr>
        <p:spPr>
          <a:xfrm>
            <a:off x="8677515" y="4027847"/>
            <a:ext cx="586770" cy="584775"/>
          </a:xfrm>
          <a:prstGeom prst="rect">
            <a:avLst/>
          </a:prstGeom>
          <a:noFill/>
        </p:spPr>
        <p:txBody>
          <a:bodyPr wrap="square" rtlCol="0">
            <a:spAutoFit/>
          </a:bodyPr>
          <a:lstStyle/>
          <a:p>
            <a:pPr marL="0" marR="0" lvl="0" indent="0" algn="r" defTabSz="51435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a:ln>
                  <a:noFill/>
                </a:ln>
                <a:solidFill>
                  <a:prstClr val="white">
                    <a:lumMod val="75000"/>
                  </a:prstClr>
                </a:solidFill>
                <a:effectLst/>
                <a:uLnTx/>
                <a:uFillTx/>
                <a:latin typeface="Segoe Pro Semibold" panose="020B0702040504020203" pitchFamily="34" charset="0"/>
                <a:ea typeface="+mn-ea"/>
                <a:cs typeface="Segoe UI" panose="020B0502040204020203" pitchFamily="34" charset="0"/>
              </a:rPr>
              <a:t>9</a:t>
            </a:r>
          </a:p>
        </p:txBody>
      </p:sp>
      <p:sp>
        <p:nvSpPr>
          <p:cNvPr id="25" name="TextBox 24">
            <a:extLst>
              <a:ext uri="{FF2B5EF4-FFF2-40B4-BE49-F238E27FC236}">
                <a16:creationId xmlns:a16="http://schemas.microsoft.com/office/drawing/2014/main" id="{3D249C84-B30E-D6B5-15EC-30360F268007}"/>
              </a:ext>
            </a:extLst>
          </p:cNvPr>
          <p:cNvSpPr txBox="1"/>
          <p:nvPr/>
        </p:nvSpPr>
        <p:spPr>
          <a:xfrm>
            <a:off x="7469727" y="4536757"/>
            <a:ext cx="1828800" cy="1033103"/>
          </a:xfrm>
          <a:prstGeom prst="rect">
            <a:avLst/>
          </a:prstGeom>
          <a:noFill/>
        </p:spPr>
        <p:txBody>
          <a:bodyPr wrap="square" lIns="0" tIns="73152" rIns="0" bIns="0">
            <a:spAutoFit/>
          </a:bodyPr>
          <a:lstStyle/>
          <a:p>
            <a:pPr defTabSz="514350">
              <a:spcAft>
                <a:spcPts val="1000"/>
              </a:spcAft>
              <a:defRPr/>
            </a:pPr>
            <a:r>
              <a:rPr lang="en-US" sz="1400" b="1" dirty="0">
                <a:ln w="3175">
                  <a:noFill/>
                </a:ln>
                <a:gradFill>
                  <a:gsLst>
                    <a:gs pos="0">
                      <a:srgbClr val="1264B1"/>
                    </a:gs>
                    <a:gs pos="100000">
                      <a:srgbClr val="944DCF"/>
                    </a:gs>
                  </a:gsLst>
                  <a:lin ang="0" scaled="1"/>
                </a:gradFill>
                <a:latin typeface="Segoe UI"/>
                <a:cs typeface="Segoe UI" pitchFamily="34" charset="0"/>
              </a:rPr>
              <a:t>Revise this content </a:t>
            </a:r>
          </a:p>
          <a:p>
            <a:pPr marL="0" marR="0" lvl="0" indent="0" algn="l" defTabSz="514350" rtl="0" eaLnBrk="1" fontAlgn="auto" latinLnBrk="0" hangingPunct="1">
              <a:lnSpc>
                <a:spcPct val="100000"/>
              </a:lnSpc>
              <a:spcBef>
                <a:spcPts val="0"/>
              </a:spcBef>
              <a:spcAft>
                <a:spcPts val="1000"/>
              </a:spcAft>
              <a:buClrTx/>
              <a:buSzTx/>
              <a:buFontTx/>
              <a:buNone/>
              <a:tabLst/>
              <a:defRPr/>
            </a:pPr>
            <a:r>
              <a:rPr lang="en-US" sz="1000" dirty="0">
                <a:solidFill>
                  <a:prstClr val="black"/>
                </a:solidFill>
                <a:latin typeface="Segoe UI"/>
              </a:rPr>
              <a:t>W</a:t>
            </a:r>
            <a:r>
              <a:rPr kumimoji="0" lang="en-US" sz="1000" b="0" i="0" u="none" strike="noStrike" kern="1200" cap="none" spc="0" normalizeH="0" baseline="0" noProof="0" dirty="0">
                <a:ln>
                  <a:noFill/>
                </a:ln>
                <a:solidFill>
                  <a:prstClr val="black"/>
                </a:solidFill>
                <a:effectLst/>
                <a:uLnTx/>
                <a:uFillTx/>
                <a:latin typeface="Segoe UI"/>
                <a:ea typeface="+mn-ea"/>
                <a:cs typeface="+mn-cs"/>
              </a:rPr>
              <a:t>hen you’ve got a rough draft of an idea, turn it into usable text and then vary the length and tone.</a:t>
            </a:r>
          </a:p>
        </p:txBody>
      </p:sp>
      <p:sp>
        <p:nvSpPr>
          <p:cNvPr id="36" name="TextBox 35">
            <a:extLst>
              <a:ext uri="{FF2B5EF4-FFF2-40B4-BE49-F238E27FC236}">
                <a16:creationId xmlns:a16="http://schemas.microsoft.com/office/drawing/2014/main" id="{A5E0491D-55A3-2085-6E19-4A6AEFA91E18}"/>
              </a:ext>
            </a:extLst>
          </p:cNvPr>
          <p:cNvSpPr txBox="1"/>
          <p:nvPr/>
        </p:nvSpPr>
        <p:spPr>
          <a:xfrm>
            <a:off x="10948140" y="4027847"/>
            <a:ext cx="586770" cy="584775"/>
          </a:xfrm>
          <a:prstGeom prst="rect">
            <a:avLst/>
          </a:prstGeom>
          <a:noFill/>
        </p:spPr>
        <p:txBody>
          <a:bodyPr wrap="square" rtlCol="0">
            <a:spAutoFit/>
          </a:bodyPr>
          <a:lstStyle/>
          <a:p>
            <a:pPr marL="0" marR="0" lvl="0" indent="0" algn="r" defTabSz="51435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a:ln>
                  <a:noFill/>
                </a:ln>
                <a:solidFill>
                  <a:prstClr val="white">
                    <a:lumMod val="75000"/>
                  </a:prstClr>
                </a:solidFill>
                <a:effectLst/>
                <a:uLnTx/>
                <a:uFillTx/>
                <a:latin typeface="Segoe Pro Semibold" panose="020B0702040504020203" pitchFamily="34" charset="0"/>
                <a:ea typeface="+mn-ea"/>
                <a:cs typeface="Segoe UI" panose="020B0502040204020203" pitchFamily="34" charset="0"/>
              </a:rPr>
              <a:t>10</a:t>
            </a:r>
          </a:p>
        </p:txBody>
      </p:sp>
      <p:sp>
        <p:nvSpPr>
          <p:cNvPr id="26" name="TextBox 25">
            <a:extLst>
              <a:ext uri="{FF2B5EF4-FFF2-40B4-BE49-F238E27FC236}">
                <a16:creationId xmlns:a16="http://schemas.microsoft.com/office/drawing/2014/main" id="{346EC989-613D-ABE3-0386-3A662639BD32}"/>
              </a:ext>
            </a:extLst>
          </p:cNvPr>
          <p:cNvSpPr txBox="1"/>
          <p:nvPr/>
        </p:nvSpPr>
        <p:spPr>
          <a:xfrm>
            <a:off x="9740352" y="4536757"/>
            <a:ext cx="1828800" cy="1186992"/>
          </a:xfrm>
          <a:prstGeom prst="rect">
            <a:avLst/>
          </a:prstGeom>
          <a:noFill/>
        </p:spPr>
        <p:txBody>
          <a:bodyPr wrap="square" lIns="0" tIns="73152" rIns="0" bIns="0">
            <a:spAutoFit/>
          </a:bodyPr>
          <a:lstStyle/>
          <a:p>
            <a:pPr defTabSz="514350">
              <a:spcAft>
                <a:spcPts val="1000"/>
              </a:spcAft>
              <a:defRPr/>
            </a:pPr>
            <a:r>
              <a:rPr lang="en-US" sz="1400" b="1" dirty="0">
                <a:ln w="3175">
                  <a:noFill/>
                </a:ln>
                <a:gradFill>
                  <a:gsLst>
                    <a:gs pos="0">
                      <a:srgbClr val="1264B1"/>
                    </a:gs>
                    <a:gs pos="100000">
                      <a:srgbClr val="944DCF"/>
                    </a:gs>
                  </a:gsLst>
                  <a:lin ang="0" scaled="1"/>
                </a:gradFill>
                <a:latin typeface="Segoe UI"/>
                <a:cs typeface="Segoe UI" pitchFamily="34" charset="0"/>
              </a:rPr>
              <a:t>Translate a message </a:t>
            </a:r>
          </a:p>
          <a:p>
            <a:pPr marL="0" marR="0" lvl="0" indent="0" algn="l" defTabSz="514350" rtl="0" eaLnBrk="1" fontAlgn="auto" latinLnBrk="0" hangingPunct="1">
              <a:lnSpc>
                <a:spcPct val="100000"/>
              </a:lnSpc>
              <a:spcBef>
                <a:spcPts val="0"/>
              </a:spcBef>
              <a:spcAft>
                <a:spcPts val="1000"/>
              </a:spcAft>
              <a:buClrTx/>
              <a:buSzTx/>
              <a:buFontTx/>
              <a:buNone/>
              <a:tabLst/>
              <a:defRPr/>
            </a:pPr>
            <a:r>
              <a:rPr lang="en-US" sz="1000" dirty="0">
                <a:solidFill>
                  <a:prstClr val="black"/>
                </a:solidFill>
                <a:latin typeface="Segoe UI"/>
              </a:rPr>
              <a:t>W</a:t>
            </a:r>
            <a:r>
              <a:rPr kumimoji="0" lang="en-US" sz="1000" b="0" i="0" u="none" strike="noStrike" kern="1200" cap="none" spc="0" normalizeH="0" baseline="0" noProof="0" dirty="0" err="1">
                <a:ln>
                  <a:noFill/>
                </a:ln>
                <a:solidFill>
                  <a:prstClr val="black"/>
                </a:solidFill>
                <a:effectLst/>
                <a:uLnTx/>
                <a:uFillTx/>
                <a:latin typeface="Segoe UI"/>
                <a:ea typeface="+mn-ea"/>
                <a:cs typeface="+mn-cs"/>
              </a:rPr>
              <a:t>ith</a:t>
            </a:r>
            <a:r>
              <a:rPr kumimoji="0" lang="en-US" sz="1000" b="0" i="0" u="none" strike="noStrike" kern="1200" cap="none" spc="0" normalizeH="0" baseline="0" noProof="0" dirty="0">
                <a:ln>
                  <a:noFill/>
                </a:ln>
                <a:solidFill>
                  <a:prstClr val="black"/>
                </a:solidFill>
                <a:effectLst/>
                <a:uLnTx/>
                <a:uFillTx/>
                <a:latin typeface="Segoe UI"/>
                <a:ea typeface="+mn-ea"/>
                <a:cs typeface="+mn-cs"/>
              </a:rPr>
              <a:t> business becoming increasingly international, it’s important to be able to read </a:t>
            </a:r>
            <a:br>
              <a:rPr kumimoji="0" lang="en-US" sz="1000" b="0" i="0" u="none" strike="noStrike" kern="1200" cap="none" spc="0" normalizeH="0" baseline="0" noProof="0" dirty="0">
                <a:ln>
                  <a:noFill/>
                </a:ln>
                <a:solidFill>
                  <a:prstClr val="black"/>
                </a:solidFill>
                <a:effectLst/>
                <a:uLnTx/>
                <a:uFillTx/>
                <a:latin typeface="Segoe UI"/>
                <a:ea typeface="+mn-ea"/>
                <a:cs typeface="+mn-cs"/>
              </a:rPr>
            </a:br>
            <a:r>
              <a:rPr kumimoji="0" lang="en-US" sz="1000" b="0" i="0" u="none" strike="noStrike" kern="1200" cap="none" spc="0" normalizeH="0" baseline="0" noProof="0" dirty="0">
                <a:ln>
                  <a:noFill/>
                </a:ln>
                <a:solidFill>
                  <a:prstClr val="black"/>
                </a:solidFill>
                <a:effectLst/>
                <a:uLnTx/>
                <a:uFillTx/>
                <a:latin typeface="Segoe UI"/>
                <a:ea typeface="+mn-ea"/>
                <a:cs typeface="+mn-cs"/>
              </a:rPr>
              <a:t>or write messages in </a:t>
            </a:r>
            <a:br>
              <a:rPr kumimoji="0" lang="en-US" sz="1000" b="0" i="0" u="none" strike="noStrike" kern="1200" cap="none" spc="0" normalizeH="0" baseline="0" noProof="0" dirty="0">
                <a:ln>
                  <a:noFill/>
                </a:ln>
                <a:solidFill>
                  <a:prstClr val="black"/>
                </a:solidFill>
                <a:effectLst/>
                <a:uLnTx/>
                <a:uFillTx/>
                <a:latin typeface="Segoe UI"/>
                <a:ea typeface="+mn-ea"/>
                <a:cs typeface="+mn-cs"/>
              </a:rPr>
            </a:br>
            <a:r>
              <a:rPr kumimoji="0" lang="en-US" sz="1000" b="0" i="0" u="none" strike="noStrike" kern="1200" cap="none" spc="0" normalizeH="0" baseline="0" noProof="0" dirty="0">
                <a:ln>
                  <a:noFill/>
                </a:ln>
                <a:solidFill>
                  <a:prstClr val="black"/>
                </a:solidFill>
                <a:effectLst/>
                <a:uLnTx/>
                <a:uFillTx/>
                <a:latin typeface="Segoe UI"/>
                <a:ea typeface="+mn-ea"/>
                <a:cs typeface="+mn-cs"/>
              </a:rPr>
              <a:t>other languages.</a:t>
            </a:r>
          </a:p>
        </p:txBody>
      </p:sp>
      <p:pic>
        <p:nvPicPr>
          <p:cNvPr id="37" name="Picture 36">
            <a:extLst>
              <a:ext uri="{FF2B5EF4-FFF2-40B4-BE49-F238E27FC236}">
                <a16:creationId xmlns:a16="http://schemas.microsoft.com/office/drawing/2014/main" id="{7F02019E-AF97-6096-3B0E-EA1C65D80C47}"/>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7850" y="1626265"/>
            <a:ext cx="320040" cy="297667"/>
          </a:xfrm>
          <a:prstGeom prst="rect">
            <a:avLst/>
          </a:prstGeom>
        </p:spPr>
      </p:pic>
      <p:pic>
        <p:nvPicPr>
          <p:cNvPr id="39" name="Picture 38">
            <a:extLst>
              <a:ext uri="{FF2B5EF4-FFF2-40B4-BE49-F238E27FC236}">
                <a16:creationId xmlns:a16="http://schemas.microsoft.com/office/drawing/2014/main" id="{6CA07425-D5C8-37C9-85BA-D473DF6578FD}"/>
              </a:ext>
              <a:ext uri="{C183D7F6-B498-43B3-948B-1728B52AA6E4}">
                <adec:decorative xmlns:adec="http://schemas.microsoft.com/office/drawing/2017/decorative" val="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928476" y="1626265"/>
            <a:ext cx="320040" cy="297668"/>
          </a:xfrm>
          <a:prstGeom prst="rect">
            <a:avLst/>
          </a:prstGeom>
        </p:spPr>
      </p:pic>
      <p:pic>
        <p:nvPicPr>
          <p:cNvPr id="40" name="Picture 39">
            <a:extLst>
              <a:ext uri="{FF2B5EF4-FFF2-40B4-BE49-F238E27FC236}">
                <a16:creationId xmlns:a16="http://schemas.microsoft.com/office/drawing/2014/main" id="{C2997992-9B18-2D3E-D6D7-271919F2CD25}"/>
              </a:ext>
              <a:ext uri="{C183D7F6-B498-43B3-948B-1728B52AA6E4}">
                <adec:decorative xmlns:adec="http://schemas.microsoft.com/office/drawing/2017/decorative" val="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99102" y="1626265"/>
            <a:ext cx="320040" cy="297668"/>
          </a:xfrm>
          <a:prstGeom prst="rect">
            <a:avLst/>
          </a:prstGeom>
        </p:spPr>
      </p:pic>
      <p:pic>
        <p:nvPicPr>
          <p:cNvPr id="43" name="Picture 42">
            <a:extLst>
              <a:ext uri="{FF2B5EF4-FFF2-40B4-BE49-F238E27FC236}">
                <a16:creationId xmlns:a16="http://schemas.microsoft.com/office/drawing/2014/main" id="{D5B69C90-787F-45B2-21F4-B268D75BC1A7}"/>
              </a:ext>
              <a:ext uri="{C183D7F6-B498-43B3-948B-1728B52AA6E4}">
                <adec:decorative xmlns:adec="http://schemas.microsoft.com/office/drawing/2017/decorative" val="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469727" y="4147744"/>
            <a:ext cx="320040" cy="297814"/>
          </a:xfrm>
          <a:prstGeom prst="rect">
            <a:avLst/>
          </a:prstGeom>
        </p:spPr>
      </p:pic>
      <p:pic>
        <p:nvPicPr>
          <p:cNvPr id="2" name="Picture 1">
            <a:extLst>
              <a:ext uri="{FF2B5EF4-FFF2-40B4-BE49-F238E27FC236}">
                <a16:creationId xmlns:a16="http://schemas.microsoft.com/office/drawing/2014/main" id="{1C5733DD-C0CD-9BE6-C9FA-C1493260F0FE}"/>
              </a:ext>
              <a:ext uri="{C183D7F6-B498-43B3-948B-1728B52AA6E4}">
                <adec:decorative xmlns:adec="http://schemas.microsoft.com/office/drawing/2017/decorative" val="1"/>
              </a:ext>
            </a:extLst>
          </p:cNvPr>
          <p:cNvPicPr>
            <a:picLocks noChangeAspect="1"/>
          </p:cNvPicPr>
          <p:nvPr/>
        </p:nvPicPr>
        <p:blipFill rotWithShape="1">
          <a:blip r:embed="rId5">
            <a:extLst>
              <a:ext uri="{28A0092B-C50C-407E-A947-70E740481C1C}">
                <a14:useLocalDpi xmlns:a14="http://schemas.microsoft.com/office/drawing/2010/main"/>
              </a:ext>
            </a:extLst>
          </a:blip>
          <a:srcRect t="5958" b="5958"/>
          <a:stretch/>
        </p:blipFill>
        <p:spPr>
          <a:xfrm>
            <a:off x="7483196" y="1615122"/>
            <a:ext cx="318387" cy="280446"/>
          </a:xfrm>
          <a:prstGeom prst="rect">
            <a:avLst/>
          </a:prstGeom>
        </p:spPr>
      </p:pic>
      <p:pic>
        <p:nvPicPr>
          <p:cNvPr id="3" name="Picture 2">
            <a:extLst>
              <a:ext uri="{FF2B5EF4-FFF2-40B4-BE49-F238E27FC236}">
                <a16:creationId xmlns:a16="http://schemas.microsoft.com/office/drawing/2014/main" id="{5DFB6A9C-8A4C-44C2-AC78-00C9BA62B820}"/>
              </a:ext>
              <a:ext uri="{C183D7F6-B498-43B3-948B-1728B52AA6E4}">
                <adec:decorative xmlns:adec="http://schemas.microsoft.com/office/drawing/2017/decorative" val="1"/>
              </a:ext>
            </a:extLst>
          </p:cNvPr>
          <p:cNvPicPr>
            <a:picLocks noChangeAspect="1"/>
          </p:cNvPicPr>
          <p:nvPr/>
        </p:nvPicPr>
        <p:blipFill rotWithShape="1">
          <a:blip r:embed="rId5">
            <a:extLst>
              <a:ext uri="{28A0092B-C50C-407E-A947-70E740481C1C}">
                <a14:useLocalDpi xmlns:a14="http://schemas.microsoft.com/office/drawing/2010/main"/>
              </a:ext>
            </a:extLst>
          </a:blip>
          <a:srcRect t="5958" b="5958"/>
          <a:stretch/>
        </p:blipFill>
        <p:spPr>
          <a:xfrm>
            <a:off x="9742006" y="1615122"/>
            <a:ext cx="318387" cy="280446"/>
          </a:xfrm>
          <a:prstGeom prst="rect">
            <a:avLst/>
          </a:prstGeom>
        </p:spPr>
      </p:pic>
      <p:pic>
        <p:nvPicPr>
          <p:cNvPr id="4" name="Picture 3">
            <a:extLst>
              <a:ext uri="{FF2B5EF4-FFF2-40B4-BE49-F238E27FC236}">
                <a16:creationId xmlns:a16="http://schemas.microsoft.com/office/drawing/2014/main" id="{AA10B013-FBDB-BDD8-0F96-10F2893A1F30}"/>
              </a:ext>
              <a:ext uri="{C183D7F6-B498-43B3-948B-1728B52AA6E4}">
                <adec:decorative xmlns:adec="http://schemas.microsoft.com/office/drawing/2017/decorative" val="1"/>
              </a:ext>
            </a:extLst>
          </p:cNvPr>
          <p:cNvPicPr>
            <a:picLocks noChangeAspect="1"/>
          </p:cNvPicPr>
          <p:nvPr/>
        </p:nvPicPr>
        <p:blipFill rotWithShape="1">
          <a:blip r:embed="rId5">
            <a:extLst>
              <a:ext uri="{28A0092B-C50C-407E-A947-70E740481C1C}">
                <a14:useLocalDpi xmlns:a14="http://schemas.microsoft.com/office/drawing/2010/main"/>
              </a:ext>
            </a:extLst>
          </a:blip>
          <a:srcRect t="5958" b="5958"/>
          <a:stretch/>
        </p:blipFill>
        <p:spPr>
          <a:xfrm>
            <a:off x="9742006" y="4147744"/>
            <a:ext cx="318387" cy="280446"/>
          </a:xfrm>
          <a:prstGeom prst="rect">
            <a:avLst/>
          </a:prstGeom>
        </p:spPr>
      </p:pic>
      <p:pic>
        <p:nvPicPr>
          <p:cNvPr id="6" name="Picture 5">
            <a:extLst>
              <a:ext uri="{FF2B5EF4-FFF2-40B4-BE49-F238E27FC236}">
                <a16:creationId xmlns:a16="http://schemas.microsoft.com/office/drawing/2014/main" id="{0AAB2BA0-7416-8FBA-A8C6-DD6BC5C888D1}"/>
              </a:ext>
              <a:ext uri="{C183D7F6-B498-43B3-948B-1728B52AA6E4}">
                <adec:decorative xmlns:adec="http://schemas.microsoft.com/office/drawing/2017/decorative" val="1"/>
              </a:ext>
            </a:extLst>
          </p:cNvPr>
          <p:cNvPicPr>
            <a:picLocks noChangeAspect="1"/>
          </p:cNvPicPr>
          <p:nvPr/>
        </p:nvPicPr>
        <p:blipFill rotWithShape="1">
          <a:blip r:embed="rId5">
            <a:extLst>
              <a:ext uri="{28A0092B-C50C-407E-A947-70E740481C1C}">
                <a14:useLocalDpi xmlns:a14="http://schemas.microsoft.com/office/drawing/2010/main"/>
              </a:ext>
            </a:extLst>
          </a:blip>
          <a:srcRect t="5958" b="5958"/>
          <a:stretch/>
        </p:blipFill>
        <p:spPr>
          <a:xfrm>
            <a:off x="5199101" y="4147744"/>
            <a:ext cx="318387" cy="280446"/>
          </a:xfrm>
          <a:prstGeom prst="rect">
            <a:avLst/>
          </a:prstGeom>
        </p:spPr>
      </p:pic>
      <p:pic>
        <p:nvPicPr>
          <p:cNvPr id="50" name="Picture 49">
            <a:extLst>
              <a:ext uri="{FF2B5EF4-FFF2-40B4-BE49-F238E27FC236}">
                <a16:creationId xmlns:a16="http://schemas.microsoft.com/office/drawing/2014/main" id="{686BE4A6-475C-1529-6EFC-567A21B448DE}"/>
              </a:ext>
              <a:ext uri="{C183D7F6-B498-43B3-948B-1728B52AA6E4}">
                <adec:decorative xmlns:adec="http://schemas.microsoft.com/office/drawing/2017/decorative" val="1"/>
              </a:ext>
            </a:extLst>
          </p:cNvPr>
          <p:cNvPicPr>
            <a:picLocks noChangeAspect="1"/>
          </p:cNvPicPr>
          <p:nvPr/>
        </p:nvPicPr>
        <p:blipFill rotWithShape="1">
          <a:blip r:embed="rId5">
            <a:extLst>
              <a:ext uri="{28A0092B-C50C-407E-A947-70E740481C1C}">
                <a14:useLocalDpi xmlns:a14="http://schemas.microsoft.com/office/drawing/2010/main"/>
              </a:ext>
            </a:extLst>
          </a:blip>
          <a:srcRect t="5958" b="5958"/>
          <a:stretch/>
        </p:blipFill>
        <p:spPr>
          <a:xfrm>
            <a:off x="657090" y="4147744"/>
            <a:ext cx="318387" cy="280446"/>
          </a:xfrm>
          <a:prstGeom prst="rect">
            <a:avLst/>
          </a:prstGeom>
        </p:spPr>
      </p:pic>
      <p:pic>
        <p:nvPicPr>
          <p:cNvPr id="51" name="Picture 50">
            <a:extLst>
              <a:ext uri="{FF2B5EF4-FFF2-40B4-BE49-F238E27FC236}">
                <a16:creationId xmlns:a16="http://schemas.microsoft.com/office/drawing/2014/main" id="{A84EA11E-B007-498B-8F71-1B715785F9AD}"/>
              </a:ext>
              <a:ext uri="{C183D7F6-B498-43B3-948B-1728B52AA6E4}">
                <adec:decorative xmlns:adec="http://schemas.microsoft.com/office/drawing/2017/decorative" val="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928476" y="4147744"/>
            <a:ext cx="320040" cy="297814"/>
          </a:xfrm>
          <a:prstGeom prst="rect">
            <a:avLst/>
          </a:prstGeom>
        </p:spPr>
      </p:pic>
      <p:pic>
        <p:nvPicPr>
          <p:cNvPr id="58" name="Graphic 57">
            <a:extLst>
              <a:ext uri="{FF2B5EF4-FFF2-40B4-BE49-F238E27FC236}">
                <a16:creationId xmlns:a16="http://schemas.microsoft.com/office/drawing/2014/main" id="{626F111E-754E-EFFF-2FF8-C8DC691428A4}"/>
              </a:ext>
              <a:ext uri="{C183D7F6-B498-43B3-948B-1728B52AA6E4}">
                <adec:decorative xmlns:adec="http://schemas.microsoft.com/office/drawing/2017/decorative" val="1"/>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2920466" y="3340019"/>
            <a:ext cx="163426" cy="163426"/>
          </a:xfrm>
          <a:prstGeom prst="rect">
            <a:avLst/>
          </a:prstGeom>
        </p:spPr>
      </p:pic>
      <p:pic>
        <p:nvPicPr>
          <p:cNvPr id="65" name="Graphic 64">
            <a:extLst>
              <a:ext uri="{FF2B5EF4-FFF2-40B4-BE49-F238E27FC236}">
                <a16:creationId xmlns:a16="http://schemas.microsoft.com/office/drawing/2014/main" id="{FAF8A082-5F6B-4DC9-8FCF-16138D6C2ED1}"/>
              </a:ext>
              <a:ext uri="{C183D7F6-B498-43B3-948B-1728B52AA6E4}">
                <adec:decorative xmlns:adec="http://schemas.microsoft.com/office/drawing/2017/decorative" val="1"/>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635661" y="3340019"/>
            <a:ext cx="163426" cy="163426"/>
          </a:xfrm>
          <a:prstGeom prst="rect">
            <a:avLst/>
          </a:prstGeom>
        </p:spPr>
      </p:pic>
      <p:pic>
        <p:nvPicPr>
          <p:cNvPr id="67" name="Graphic 66">
            <a:extLst>
              <a:ext uri="{FF2B5EF4-FFF2-40B4-BE49-F238E27FC236}">
                <a16:creationId xmlns:a16="http://schemas.microsoft.com/office/drawing/2014/main" id="{31595EC0-07B2-F2A9-0B0A-46ADA65DC1BD}"/>
              </a:ext>
              <a:ext uri="{C183D7F6-B498-43B3-948B-1728B52AA6E4}">
                <adec:decorative xmlns:adec="http://schemas.microsoft.com/office/drawing/2017/decorative" val="1"/>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5210899" y="3209065"/>
            <a:ext cx="163426" cy="163426"/>
          </a:xfrm>
          <a:prstGeom prst="rect">
            <a:avLst/>
          </a:prstGeom>
        </p:spPr>
      </p:pic>
      <p:pic>
        <p:nvPicPr>
          <p:cNvPr id="69" name="Graphic 68">
            <a:extLst>
              <a:ext uri="{FF2B5EF4-FFF2-40B4-BE49-F238E27FC236}">
                <a16:creationId xmlns:a16="http://schemas.microsoft.com/office/drawing/2014/main" id="{CA9642ED-65EB-4A77-8C37-084B23F723CB}"/>
              </a:ext>
              <a:ext uri="{C183D7F6-B498-43B3-948B-1728B52AA6E4}">
                <adec:decorative xmlns:adec="http://schemas.microsoft.com/office/drawing/2017/decorative" val="1"/>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7454062" y="3340019"/>
            <a:ext cx="163426" cy="163426"/>
          </a:xfrm>
          <a:prstGeom prst="rect">
            <a:avLst/>
          </a:prstGeom>
        </p:spPr>
      </p:pic>
      <p:pic>
        <p:nvPicPr>
          <p:cNvPr id="72" name="Graphic 71">
            <a:extLst>
              <a:ext uri="{FF2B5EF4-FFF2-40B4-BE49-F238E27FC236}">
                <a16:creationId xmlns:a16="http://schemas.microsoft.com/office/drawing/2014/main" id="{7C77BA78-3DAF-DE28-1962-14C7E19EF0AC}"/>
              </a:ext>
              <a:ext uri="{C183D7F6-B498-43B3-948B-1728B52AA6E4}">
                <adec:decorative xmlns:adec="http://schemas.microsoft.com/office/drawing/2017/decorative" val="1"/>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9739259" y="3340019"/>
            <a:ext cx="163426" cy="163426"/>
          </a:xfrm>
          <a:prstGeom prst="rect">
            <a:avLst/>
          </a:prstGeom>
        </p:spPr>
      </p:pic>
      <p:sp>
        <p:nvSpPr>
          <p:cNvPr id="75" name="TextBox 74">
            <a:extLst>
              <a:ext uri="{FF2B5EF4-FFF2-40B4-BE49-F238E27FC236}">
                <a16:creationId xmlns:a16="http://schemas.microsoft.com/office/drawing/2014/main" id="{68A4C7FD-22AA-CED6-691B-33E3E2A639DB}"/>
              </a:ext>
            </a:extLst>
          </p:cNvPr>
          <p:cNvSpPr txBox="1"/>
          <p:nvPr/>
        </p:nvSpPr>
        <p:spPr>
          <a:xfrm>
            <a:off x="784689" y="5844341"/>
            <a:ext cx="1712873" cy="369332"/>
          </a:xfrm>
          <a:prstGeom prst="rect">
            <a:avLst/>
          </a:prstGeom>
          <a:noFill/>
        </p:spPr>
        <p:txBody>
          <a:bodyPr wrap="square">
            <a:spAutoFit/>
          </a:bodyPr>
          <a:lstStyle/>
          <a:p>
            <a:pPr marL="0" marR="0" lvl="0" indent="0" algn="l" defTabSz="914400" rtl="0" eaLnBrk="1" fontAlgn="auto" latinLnBrk="0" hangingPunct="1">
              <a:lnSpc>
                <a:spcPct val="100000"/>
              </a:lnSpc>
              <a:spcBef>
                <a:spcPts val="200"/>
              </a:spcBef>
              <a:spcAft>
                <a:spcPts val="200"/>
              </a:spcAft>
              <a:buClrTx/>
              <a:buSzTx/>
              <a:buFontTx/>
              <a:buNone/>
              <a:tabLst/>
              <a:defRPr/>
            </a:pPr>
            <a:r>
              <a:rPr kumimoji="0" lang="en-US" sz="900" b="0" i="0" u="none" strike="noStrike" kern="1200" cap="none" spc="0" normalizeH="0" baseline="0" noProof="0" dirty="0">
                <a:ln>
                  <a:noFill/>
                </a:ln>
                <a:solidFill>
                  <a:prstClr val="black"/>
                </a:solidFill>
                <a:effectLst/>
                <a:uLnTx/>
                <a:uFillTx/>
                <a:latin typeface="Segoe UI"/>
                <a:ea typeface="+mn-ea"/>
                <a:cs typeface="+mn-cs"/>
              </a:rPr>
              <a:t>Suggest 10 compelling taglines based on </a:t>
            </a:r>
            <a:r>
              <a:rPr kumimoji="0" lang="en-US" sz="900" b="0" i="0" u="none" strike="noStrike" kern="1200" cap="none" spc="0" normalizeH="0" baseline="0" noProof="0" dirty="0">
                <a:ln>
                  <a:noFill/>
                </a:ln>
                <a:solidFill>
                  <a:srgbClr val="0078D4"/>
                </a:solidFill>
                <a:effectLst/>
                <a:uLnTx/>
                <a:uFillTx/>
                <a:latin typeface="Segoe UI"/>
                <a:ea typeface="+mn-ea"/>
                <a:cs typeface="+mn-cs"/>
              </a:rPr>
              <a:t>file</a:t>
            </a:r>
            <a:r>
              <a:rPr kumimoji="0" lang="en-US" sz="900" b="0" i="0" u="none" strike="noStrike" kern="1200" cap="none" spc="0" normalizeH="0" baseline="0" noProof="0" dirty="0">
                <a:ln>
                  <a:noFill/>
                </a:ln>
                <a:effectLst/>
                <a:uLnTx/>
                <a:uFillTx/>
                <a:latin typeface="Segoe UI"/>
                <a:ea typeface="+mn-ea"/>
                <a:cs typeface="+mn-cs"/>
              </a:rPr>
              <a:t>.</a:t>
            </a:r>
          </a:p>
        </p:txBody>
      </p:sp>
      <p:pic>
        <p:nvPicPr>
          <p:cNvPr id="76" name="Graphic 75">
            <a:extLst>
              <a:ext uri="{FF2B5EF4-FFF2-40B4-BE49-F238E27FC236}">
                <a16:creationId xmlns:a16="http://schemas.microsoft.com/office/drawing/2014/main" id="{9B5CE72A-7B19-3F6B-6D0B-51DAC339CE85}"/>
              </a:ext>
              <a:ext uri="{C183D7F6-B498-43B3-948B-1728B52AA6E4}">
                <adec:decorative xmlns:adec="http://schemas.microsoft.com/office/drawing/2017/decorative" val="1"/>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635661" y="5881051"/>
            <a:ext cx="163426" cy="163426"/>
          </a:xfrm>
          <a:prstGeom prst="rect">
            <a:avLst/>
          </a:prstGeom>
        </p:spPr>
      </p:pic>
      <p:sp>
        <p:nvSpPr>
          <p:cNvPr id="84" name="TextBox 83">
            <a:extLst>
              <a:ext uri="{FF2B5EF4-FFF2-40B4-BE49-F238E27FC236}">
                <a16:creationId xmlns:a16="http://schemas.microsoft.com/office/drawing/2014/main" id="{2992E488-035A-DF0C-53F5-401DE5EF9393}"/>
              </a:ext>
            </a:extLst>
          </p:cNvPr>
          <p:cNvSpPr txBox="1"/>
          <p:nvPr/>
        </p:nvSpPr>
        <p:spPr>
          <a:xfrm>
            <a:off x="3066740" y="5848998"/>
            <a:ext cx="1800879" cy="230832"/>
          </a:xfrm>
          <a:prstGeom prst="rect">
            <a:avLst/>
          </a:prstGeom>
          <a:noFill/>
        </p:spPr>
        <p:txBody>
          <a:bodyPr wrap="square">
            <a:spAutoFit/>
          </a:bodyPr>
          <a:lstStyle/>
          <a:p>
            <a:pPr marL="0" marR="0" lvl="0" indent="0" algn="l" defTabSz="914400" rtl="0" eaLnBrk="1" fontAlgn="auto" latinLnBrk="0" hangingPunct="1">
              <a:lnSpc>
                <a:spcPct val="100000"/>
              </a:lnSpc>
              <a:spcBef>
                <a:spcPts val="200"/>
              </a:spcBef>
              <a:spcAft>
                <a:spcPts val="200"/>
              </a:spcAft>
              <a:buClrTx/>
              <a:buSzTx/>
              <a:buFontTx/>
              <a:buNone/>
              <a:tabLst/>
              <a:defRPr/>
            </a:pPr>
            <a:r>
              <a:rPr kumimoji="0" lang="en-US" sz="900" b="0" i="0" u="none" strike="noStrike" kern="1200" cap="none" spc="0" normalizeH="0" baseline="0" noProof="0" dirty="0">
                <a:ln>
                  <a:noFill/>
                </a:ln>
                <a:solidFill>
                  <a:prstClr val="black"/>
                </a:solidFill>
                <a:effectLst/>
                <a:uLnTx/>
                <a:uFillTx/>
                <a:latin typeface="Segoe UI"/>
                <a:ea typeface="+mn-ea"/>
                <a:cs typeface="+mn-cs"/>
              </a:rPr>
              <a:t>Generate three ways to say [x]. </a:t>
            </a:r>
            <a:endParaRPr kumimoji="0" lang="en-US" sz="1100" b="0" i="0" u="none" strike="noStrike" kern="1200" cap="none" spc="0" normalizeH="0" baseline="0" noProof="0" dirty="0">
              <a:ln>
                <a:noFill/>
              </a:ln>
              <a:solidFill>
                <a:prstClr val="black"/>
              </a:solidFill>
              <a:effectLst/>
              <a:uLnTx/>
              <a:uFillTx/>
              <a:latin typeface="Segoe UI"/>
              <a:ea typeface="+mn-ea"/>
              <a:cs typeface="+mn-cs"/>
            </a:endParaRPr>
          </a:p>
        </p:txBody>
      </p:sp>
      <p:pic>
        <p:nvPicPr>
          <p:cNvPr id="85" name="Graphic 84">
            <a:extLst>
              <a:ext uri="{FF2B5EF4-FFF2-40B4-BE49-F238E27FC236}">
                <a16:creationId xmlns:a16="http://schemas.microsoft.com/office/drawing/2014/main" id="{E3314062-F8AF-D07E-30FC-40C773CCBF12}"/>
              </a:ext>
              <a:ext uri="{C183D7F6-B498-43B3-948B-1728B52AA6E4}">
                <adec:decorative xmlns:adec="http://schemas.microsoft.com/office/drawing/2017/decorative" val="1"/>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2920466" y="5888143"/>
            <a:ext cx="163426" cy="163426"/>
          </a:xfrm>
          <a:prstGeom prst="rect">
            <a:avLst/>
          </a:prstGeom>
        </p:spPr>
      </p:pic>
      <p:pic>
        <p:nvPicPr>
          <p:cNvPr id="87" name="Graphic 86">
            <a:extLst>
              <a:ext uri="{FF2B5EF4-FFF2-40B4-BE49-F238E27FC236}">
                <a16:creationId xmlns:a16="http://schemas.microsoft.com/office/drawing/2014/main" id="{FD46EB63-22FB-4BD2-C32A-3A8A86CA5E22}"/>
              </a:ext>
              <a:ext uri="{C183D7F6-B498-43B3-948B-1728B52AA6E4}">
                <adec:decorative xmlns:adec="http://schemas.microsoft.com/office/drawing/2017/decorative" val="1"/>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7454062" y="5888143"/>
            <a:ext cx="163426" cy="163426"/>
          </a:xfrm>
          <a:prstGeom prst="rect">
            <a:avLst/>
          </a:prstGeom>
        </p:spPr>
      </p:pic>
      <p:pic>
        <p:nvPicPr>
          <p:cNvPr id="89" name="Graphic 88">
            <a:extLst>
              <a:ext uri="{FF2B5EF4-FFF2-40B4-BE49-F238E27FC236}">
                <a16:creationId xmlns:a16="http://schemas.microsoft.com/office/drawing/2014/main" id="{7997958B-6E3A-6EB0-1C1A-F923F18FD4DD}"/>
              </a:ext>
              <a:ext uri="{C183D7F6-B498-43B3-948B-1728B52AA6E4}">
                <adec:decorative xmlns:adec="http://schemas.microsoft.com/office/drawing/2017/decorative" val="1"/>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9739259" y="5888143"/>
            <a:ext cx="163426" cy="163426"/>
          </a:xfrm>
          <a:prstGeom prst="rect">
            <a:avLst/>
          </a:prstGeom>
        </p:spPr>
      </p:pic>
      <p:sp>
        <p:nvSpPr>
          <p:cNvPr id="91" name="TextBox 90">
            <a:extLst>
              <a:ext uri="{FF2B5EF4-FFF2-40B4-BE49-F238E27FC236}">
                <a16:creationId xmlns:a16="http://schemas.microsoft.com/office/drawing/2014/main" id="{8ABB8AD3-CA03-6460-003B-0EECF686464A}"/>
              </a:ext>
            </a:extLst>
          </p:cNvPr>
          <p:cNvSpPr txBox="1"/>
          <p:nvPr/>
        </p:nvSpPr>
        <p:spPr>
          <a:xfrm>
            <a:off x="5349715" y="5848998"/>
            <a:ext cx="1475422" cy="369332"/>
          </a:xfrm>
          <a:prstGeom prst="rect">
            <a:avLst/>
          </a:prstGeom>
          <a:noFill/>
        </p:spPr>
        <p:txBody>
          <a:bodyPr wrap="square">
            <a:spAutoFit/>
          </a:bodyPr>
          <a:lstStyle/>
          <a:p>
            <a:pPr marL="0" marR="0" lvl="0" indent="0" algn="l" defTabSz="914400" rtl="0" eaLnBrk="1" fontAlgn="auto" latinLnBrk="0" hangingPunct="1">
              <a:lnSpc>
                <a:spcPct val="100000"/>
              </a:lnSpc>
              <a:spcBef>
                <a:spcPts val="200"/>
              </a:spcBef>
              <a:spcAft>
                <a:spcPts val="200"/>
              </a:spcAft>
              <a:buClrTx/>
              <a:buSzTx/>
              <a:buFontTx/>
              <a:buNone/>
              <a:tabLst/>
              <a:defRPr/>
            </a:pPr>
            <a:r>
              <a:rPr kumimoji="0" lang="en-US" sz="900" b="0" i="0" u="none" strike="noStrike" kern="1200" cap="none" spc="0" normalizeH="0" baseline="0" noProof="0" dirty="0">
                <a:ln>
                  <a:noFill/>
                </a:ln>
                <a:solidFill>
                  <a:prstClr val="black"/>
                </a:solidFill>
                <a:effectLst/>
                <a:uLnTx/>
                <a:uFillTx/>
                <a:latin typeface="Segoe UI"/>
                <a:ea typeface="+mn-ea"/>
                <a:cs typeface="+mn-cs"/>
              </a:rPr>
              <a:t>What did </a:t>
            </a:r>
            <a:r>
              <a:rPr lang="en-US" sz="900" dirty="0">
                <a:solidFill>
                  <a:srgbClr val="0078D4"/>
                </a:solidFill>
                <a:latin typeface="Segoe UI"/>
              </a:rPr>
              <a:t>person</a:t>
            </a:r>
            <a:r>
              <a:rPr kumimoji="0" lang="en-US" sz="900" b="0" i="0" u="none" strike="noStrike" kern="1200" cap="none" spc="0" normalizeH="0" baseline="0" noProof="0" dirty="0">
                <a:ln>
                  <a:noFill/>
                </a:ln>
                <a:solidFill>
                  <a:prstClr val="black"/>
                </a:solidFill>
                <a:effectLst/>
                <a:uLnTx/>
                <a:uFillTx/>
                <a:latin typeface="Segoe UI"/>
                <a:ea typeface="+mn-ea"/>
                <a:cs typeface="+mn-cs"/>
              </a:rPr>
              <a:t> say about </a:t>
            </a:r>
            <a:r>
              <a:rPr lang="en-US" sz="900" dirty="0">
                <a:solidFill>
                  <a:srgbClr val="0078D4"/>
                </a:solidFill>
                <a:latin typeface="Segoe UI"/>
              </a:rPr>
              <a:t>topic</a:t>
            </a:r>
            <a:r>
              <a:rPr lang="en-US" sz="900" dirty="0">
                <a:latin typeface="Segoe UI"/>
              </a:rPr>
              <a:t>.</a:t>
            </a:r>
          </a:p>
        </p:txBody>
      </p:sp>
      <p:sp>
        <p:nvSpPr>
          <p:cNvPr id="86" name="TextBox 85">
            <a:extLst>
              <a:ext uri="{FF2B5EF4-FFF2-40B4-BE49-F238E27FC236}">
                <a16:creationId xmlns:a16="http://schemas.microsoft.com/office/drawing/2014/main" id="{DDA2C035-7114-B23E-3B6C-D4F858048E41}"/>
              </a:ext>
            </a:extLst>
          </p:cNvPr>
          <p:cNvSpPr txBox="1"/>
          <p:nvPr/>
        </p:nvSpPr>
        <p:spPr>
          <a:xfrm>
            <a:off x="7604682" y="5847888"/>
            <a:ext cx="1652460" cy="230832"/>
          </a:xfrm>
          <a:prstGeom prst="rect">
            <a:avLst/>
          </a:prstGeom>
          <a:noFill/>
        </p:spPr>
        <p:txBody>
          <a:bodyPr wrap="square">
            <a:spAutoFit/>
          </a:bodyPr>
          <a:lstStyle/>
          <a:p>
            <a:pPr marL="0" marR="0" lvl="0" indent="0" algn="l" defTabSz="914400" rtl="0" eaLnBrk="1" fontAlgn="auto" latinLnBrk="0" hangingPunct="1">
              <a:lnSpc>
                <a:spcPct val="100000"/>
              </a:lnSpc>
              <a:spcBef>
                <a:spcPts val="200"/>
              </a:spcBef>
              <a:spcAft>
                <a:spcPts val="200"/>
              </a:spcAft>
              <a:buClrTx/>
              <a:buSzTx/>
              <a:buFontTx/>
              <a:buNone/>
              <a:tabLst/>
              <a:defRPr/>
            </a:pPr>
            <a:r>
              <a:rPr kumimoji="0" lang="en-US" sz="900" b="0" i="0" u="none" strike="noStrike" kern="1200" cap="none" spc="0" normalizeH="0" baseline="0" noProof="0" dirty="0">
                <a:ln>
                  <a:noFill/>
                </a:ln>
                <a:solidFill>
                  <a:prstClr val="black"/>
                </a:solidFill>
                <a:effectLst/>
                <a:uLnTx/>
                <a:uFillTx/>
                <a:latin typeface="Segoe UI"/>
                <a:ea typeface="+mn-ea"/>
                <a:cs typeface="+mn-cs"/>
              </a:rPr>
              <a:t>Rewrite with Copilot.</a:t>
            </a:r>
            <a:endParaRPr kumimoji="0" lang="en-US" sz="1100" b="0" i="0" u="none" strike="noStrike" kern="1200" cap="none" spc="0" normalizeH="0" baseline="0" noProof="0" dirty="0">
              <a:ln>
                <a:noFill/>
              </a:ln>
              <a:solidFill>
                <a:prstClr val="black"/>
              </a:solidFill>
              <a:effectLst/>
              <a:uLnTx/>
              <a:uFillTx/>
              <a:latin typeface="Segoe UI"/>
              <a:ea typeface="+mn-ea"/>
              <a:cs typeface="+mn-cs"/>
            </a:endParaRPr>
          </a:p>
        </p:txBody>
      </p:sp>
      <p:sp>
        <p:nvSpPr>
          <p:cNvPr id="88" name="TextBox 87">
            <a:extLst>
              <a:ext uri="{FF2B5EF4-FFF2-40B4-BE49-F238E27FC236}">
                <a16:creationId xmlns:a16="http://schemas.microsoft.com/office/drawing/2014/main" id="{37159129-EEB4-3A2B-5F81-437D79DC2EE8}"/>
              </a:ext>
            </a:extLst>
          </p:cNvPr>
          <p:cNvSpPr txBox="1"/>
          <p:nvPr/>
        </p:nvSpPr>
        <p:spPr>
          <a:xfrm>
            <a:off x="9882682" y="5849490"/>
            <a:ext cx="1686470" cy="369332"/>
          </a:xfrm>
          <a:prstGeom prst="rect">
            <a:avLst/>
          </a:prstGeom>
          <a:noFill/>
        </p:spPr>
        <p:txBody>
          <a:bodyPr wrap="square">
            <a:spAutoFit/>
          </a:bodyPr>
          <a:lstStyle/>
          <a:p>
            <a:pPr marL="0" marR="0" lvl="0" indent="0" algn="l" defTabSz="914400" rtl="0" eaLnBrk="1" fontAlgn="auto" latinLnBrk="0" hangingPunct="1">
              <a:lnSpc>
                <a:spcPct val="100000"/>
              </a:lnSpc>
              <a:spcBef>
                <a:spcPts val="200"/>
              </a:spcBef>
              <a:spcAft>
                <a:spcPts val="200"/>
              </a:spcAft>
              <a:buClrTx/>
              <a:buSzTx/>
              <a:buFontTx/>
              <a:buNone/>
              <a:tabLst/>
              <a:defRPr/>
            </a:pPr>
            <a:r>
              <a:rPr kumimoji="0" lang="en-US" sz="900" b="0" i="0" u="none" strike="noStrike" kern="1200" cap="none" spc="0" normalizeH="0" baseline="0" noProof="0" dirty="0">
                <a:ln>
                  <a:noFill/>
                </a:ln>
                <a:solidFill>
                  <a:prstClr val="black"/>
                </a:solidFill>
                <a:effectLst/>
                <a:uLnTx/>
                <a:uFillTx/>
                <a:latin typeface="Segoe UI"/>
                <a:ea typeface="+mn-ea"/>
                <a:cs typeface="+mn-cs"/>
              </a:rPr>
              <a:t>Translate the following text into French: </a:t>
            </a:r>
            <a:endParaRPr kumimoji="0" lang="en-US" sz="1100" b="0" i="0" u="none" strike="noStrike" kern="1200" cap="none" spc="0" normalizeH="0" baseline="0" noProof="0" dirty="0">
              <a:ln>
                <a:noFill/>
              </a:ln>
              <a:solidFill>
                <a:prstClr val="black"/>
              </a:solidFill>
              <a:effectLst/>
              <a:uLnTx/>
              <a:uFillTx/>
              <a:latin typeface="Segoe UI"/>
              <a:ea typeface="+mn-ea"/>
              <a:cs typeface="+mn-cs"/>
            </a:endParaRPr>
          </a:p>
        </p:txBody>
      </p:sp>
      <p:pic>
        <p:nvPicPr>
          <p:cNvPr id="92" name="Graphic 91">
            <a:extLst>
              <a:ext uri="{FF2B5EF4-FFF2-40B4-BE49-F238E27FC236}">
                <a16:creationId xmlns:a16="http://schemas.microsoft.com/office/drawing/2014/main" id="{B1F11572-55AD-A163-CF35-72033AF156BA}"/>
              </a:ext>
              <a:ext uri="{C183D7F6-B498-43B3-948B-1728B52AA6E4}">
                <adec:decorative xmlns:adec="http://schemas.microsoft.com/office/drawing/2017/decorative" val="1"/>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5203440" y="5888143"/>
            <a:ext cx="163426" cy="163426"/>
          </a:xfrm>
          <a:prstGeom prst="rect">
            <a:avLst/>
          </a:prstGeom>
        </p:spPr>
      </p:pic>
      <p:sp>
        <p:nvSpPr>
          <p:cNvPr id="48" name="TextBox 47">
            <a:extLst>
              <a:ext uri="{FF2B5EF4-FFF2-40B4-BE49-F238E27FC236}">
                <a16:creationId xmlns:a16="http://schemas.microsoft.com/office/drawing/2014/main" id="{CE8E161C-25D7-CF86-CF2C-56F06C93AD7E}"/>
              </a:ext>
              <a:ext uri="{C183D7F6-B498-43B3-948B-1728B52AA6E4}">
                <adec:decorative xmlns:adec="http://schemas.microsoft.com/office/drawing/2017/decorative" val="0"/>
              </a:ext>
            </a:extLst>
          </p:cNvPr>
          <p:cNvSpPr txBox="1"/>
          <p:nvPr/>
        </p:nvSpPr>
        <p:spPr>
          <a:xfrm>
            <a:off x="4447168" y="6340552"/>
            <a:ext cx="3242747" cy="229678"/>
          </a:xfrm>
          <a:prstGeom prst="rect">
            <a:avLst/>
          </a:prstGeom>
          <a:noFill/>
        </p:spPr>
        <p:txBody>
          <a:bodyPr wrap="none" lIns="91440" tIns="45720" rIns="91440" bIns="45720" anchor="t">
            <a:spAutoFit/>
          </a:bodyPr>
          <a:lstStyle/>
          <a:p>
            <a:pPr lvl="0" algn="ctr">
              <a:lnSpc>
                <a:spcPct val="107000"/>
              </a:lnSpc>
              <a:spcAft>
                <a:spcPts val="800"/>
              </a:spcAft>
              <a:defRPr/>
            </a:pPr>
            <a:r>
              <a:rPr lang="en-US" sz="900" b="1" kern="100" dirty="0">
                <a:latin typeface="Segoe UI Semibold" panose="020B0502040204020203" pitchFamily="34" charset="0"/>
                <a:ea typeface="Aptos" panose="020B0004020202020204" pitchFamily="34" charset="0"/>
                <a:cs typeface="Segoe UI Semibold" panose="020B0502040204020203" pitchFamily="34" charset="0"/>
              </a:rPr>
              <a:t> For more prompts, visit Copilot Lab at: </a:t>
            </a:r>
            <a:r>
              <a:rPr lang="en-US" sz="900" b="1" kern="100" dirty="0">
                <a:latin typeface="Segoe UI Semibold" panose="020B0502040204020203" pitchFamily="34" charset="0"/>
                <a:ea typeface="Aptos" panose="020B0004020202020204" pitchFamily="34" charset="0"/>
                <a:cs typeface="Segoe UI Semibold" panose="020B0502040204020203" pitchFamily="34" charset="0"/>
                <a:hlinkClick r:id="rId8">
                  <a:extLst>
                    <a:ext uri="{A12FA001-AC4F-418D-AE19-62706E023703}">
                      <ahyp:hlinkClr xmlns:ahyp="http://schemas.microsoft.com/office/drawing/2018/hyperlinkcolor" val="tx"/>
                    </a:ext>
                  </a:extLst>
                </a:hlinkClick>
              </a:rPr>
              <a:t>aka.ms/</a:t>
            </a:r>
            <a:r>
              <a:rPr lang="en-US" sz="900" b="1" kern="100" dirty="0" err="1">
                <a:latin typeface="Segoe UI Semibold" panose="020B0502040204020203" pitchFamily="34" charset="0"/>
                <a:ea typeface="Aptos" panose="020B0004020202020204" pitchFamily="34" charset="0"/>
                <a:cs typeface="Segoe UI Semibold" panose="020B0502040204020203" pitchFamily="34" charset="0"/>
                <a:hlinkClick r:id="rId8">
                  <a:extLst>
                    <a:ext uri="{A12FA001-AC4F-418D-AE19-62706E023703}">
                      <ahyp:hlinkClr xmlns:ahyp="http://schemas.microsoft.com/office/drawing/2018/hyperlinkcolor" val="tx"/>
                    </a:ext>
                  </a:extLst>
                </a:hlinkClick>
              </a:rPr>
              <a:t>CopilotLab</a:t>
            </a:r>
            <a:endParaRPr lang="en-CA" sz="900" b="1" kern="100" dirty="0">
              <a:latin typeface="Segoe UI Semibold" panose="020B0502040204020203" pitchFamily="34" charset="0"/>
              <a:ea typeface="Aptos" panose="020B0004020202020204" pitchFamily="34" charset="0"/>
              <a:cs typeface="Segoe UI Semibold" panose="020B0502040204020203" pitchFamily="34" charset="0"/>
            </a:endParaRPr>
          </a:p>
        </p:txBody>
      </p:sp>
    </p:spTree>
    <p:extLst>
      <p:ext uri="{BB962C8B-B14F-4D97-AF65-F5344CB8AC3E}">
        <p14:creationId xmlns:p14="http://schemas.microsoft.com/office/powerpoint/2010/main" val="3298618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8"/>
                                        </p:tgtEl>
                                        <p:attrNameLst>
                                          <p:attrName>style.visibility</p:attrName>
                                        </p:attrNameLst>
                                      </p:cBhvr>
                                      <p:to>
                                        <p:strVal val="visible"/>
                                      </p:to>
                                    </p:set>
                                    <p:animEffect transition="in" filter="fade">
                                      <p:cBhvr>
                                        <p:cTn id="7" dur="5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p:bldLst>
  </p:timing>
</p:sld>
</file>

<file path=ppt/theme/theme1.xml><?xml version="1.0" encoding="utf-8"?>
<a:theme xmlns:a="http://schemas.openxmlformats.org/drawingml/2006/main" name="2_Custom Design">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Custom 2">
      <a:majorFont>
        <a:latin typeface="Segoe UI Semibold"/>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6DFD4F4AAF3C945A25C8A6C39EDAECB" ma:contentTypeVersion="12" ma:contentTypeDescription="Create a new document." ma:contentTypeScope="" ma:versionID="a458ca6448a6d62b2544cb837f3b2a02">
  <xsd:schema xmlns:xsd="http://www.w3.org/2001/XMLSchema" xmlns:xs="http://www.w3.org/2001/XMLSchema" xmlns:p="http://schemas.microsoft.com/office/2006/metadata/properties" xmlns:ns1="http://schemas.microsoft.com/sharepoint/v3" xmlns:ns2="6b92d8b0-bdb2-4eb0-b7be-fbee780348a4" xmlns:ns3="d9ebb5aa-c006-488e-9d94-f1519fcab08e" targetNamespace="http://schemas.microsoft.com/office/2006/metadata/properties" ma:root="true" ma:fieldsID="7195c3a1a45aa9ad78aa0d7f45367a6c" ns1:_="" ns2:_="" ns3:_="">
    <xsd:import namespace="http://schemas.microsoft.com/sharepoint/v3"/>
    <xsd:import namespace="6b92d8b0-bdb2-4eb0-b7be-fbee780348a4"/>
    <xsd:import namespace="d9ebb5aa-c006-488e-9d94-f1519fcab08e"/>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1:_ip_UnifiedCompliancePolicyProperties" minOccurs="0"/>
                <xsd:element ref="ns1:_ip_UnifiedCompliancePolicyUIAction" minOccurs="0"/>
                <xsd:element ref="ns3:SharedWithUsers" minOccurs="0"/>
                <xsd:element ref="ns3:SharedWithDetails" minOccurs="0"/>
                <xsd:element ref="ns2:MediaServiceDateTaken"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2" nillable="true" ma:displayName="Unified Compliance Policy Properties" ma:hidden="true" ma:internalName="_ip_UnifiedCompliancePolicyProperties">
      <xsd:simpleType>
        <xsd:restriction base="dms:Note"/>
      </xsd:simpleType>
    </xsd:element>
    <xsd:element name="_ip_UnifiedCompliancePolicyUIAction" ma:index="13"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b92d8b0-bdb2-4eb0-b7be-fbee780348a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9ebb5aa-c006-488e-9d94-f1519fcab08e"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3548C78-29A3-4948-A25E-CD6D18136003}">
  <ds:schemaRefs>
    <ds:schemaRef ds:uri="http://schemas.microsoft.com/sharepoint/v3/contenttype/forms"/>
  </ds:schemaRefs>
</ds:datastoreItem>
</file>

<file path=customXml/itemProps2.xml><?xml version="1.0" encoding="utf-8"?>
<ds:datastoreItem xmlns:ds="http://schemas.openxmlformats.org/officeDocument/2006/customXml" ds:itemID="{F0BEA67A-B352-4AAD-982F-FFCB77D90076}">
  <ds:schemaRefs>
    <ds:schemaRef ds:uri="http://schemas.microsoft.com/office/infopath/2007/PartnerControls"/>
    <ds:schemaRef ds:uri="http://purl.org/dc/elements/1.1/"/>
    <ds:schemaRef ds:uri="http://purl.org/dc/dcmitype/"/>
    <ds:schemaRef ds:uri="http://schemas.openxmlformats.org/package/2006/metadata/core-properties"/>
    <ds:schemaRef ds:uri="http://purl.org/dc/terms/"/>
    <ds:schemaRef ds:uri="81d62c47-1ee8-4b15-a2ba-e551e210471e"/>
    <ds:schemaRef ds:uri="http://schemas.microsoft.com/office/2006/metadata/properties"/>
    <ds:schemaRef ds:uri="http://schemas.microsoft.com/office/2006/documentManagement/types"/>
    <ds:schemaRef ds:uri="1b7c06a1-1aa9-4ffb-acc3-69175dc60550"/>
    <ds:schemaRef ds:uri="http://www.w3.org/XML/1998/namespace"/>
    <ds:schemaRef ds:uri="http://schemas.microsoft.com/sharepoint/v3"/>
  </ds:schemaRefs>
</ds:datastoreItem>
</file>

<file path=customXml/itemProps3.xml><?xml version="1.0" encoding="utf-8"?>
<ds:datastoreItem xmlns:ds="http://schemas.openxmlformats.org/officeDocument/2006/customXml" ds:itemID="{9D8E127F-B917-4DFE-A444-F93E7DDF734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b92d8b0-bdb2-4eb0-b7be-fbee780348a4"/>
    <ds:schemaRef ds:uri="d9ebb5aa-c006-488e-9d94-f1519fcab08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87867195-f2b8-4ac2-b0b6-6bb73cb33afc}" enabled="1" method="Privileged" siteId="{72f988bf-86f1-41af-91ab-2d7cd011db47}" contentBits="0" removed="0"/>
</clbl:labelList>
</file>

<file path=docProps/app.xml><?xml version="1.0" encoding="utf-8"?>
<Properties xmlns="http://schemas.openxmlformats.org/officeDocument/2006/extended-properties" xmlns:vt="http://schemas.openxmlformats.org/officeDocument/2006/docPropsVTypes">
  <TotalTime>23</TotalTime>
  <Words>637</Words>
  <Application>Microsoft Office PowerPoint</Application>
  <PresentationFormat>Widescreen</PresentationFormat>
  <Paragraphs>76</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2_Custom Design</vt:lpstr>
      <vt:lpstr>Top 10 to try first with Microsoft Copilot for Sales</vt:lpstr>
      <vt:lpstr>Top 10 to try first with Copilot for Microsoft 365</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 10 to try first with Microsoft Copilot for Sales</dc:title>
  <dc:creator>Katherine Messina</dc:creator>
  <cp:lastModifiedBy>Kat Messina (INVISO CORPORATION)</cp:lastModifiedBy>
  <cp:revision>9</cp:revision>
  <dcterms:created xsi:type="dcterms:W3CDTF">2024-07-18T22:45:42Z</dcterms:created>
  <dcterms:modified xsi:type="dcterms:W3CDTF">2024-08-01T22:09:03Z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0x010100E6DFD4F4AAF3C945A25C8A6C39EDAECB</vt:lpwstr>
  </property>
  <property fmtid="{D5CDD505-2E9C-101B-9397-08002B2CF9AE}" pid="3" name="MediaServiceImageTags">
    <vt:lpwstr/>
  </property>
</Properties>
</file>